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2"/>
  </p:notesMasterIdLst>
  <p:sldIdLst>
    <p:sldId id="256" r:id="rId2"/>
    <p:sldId id="304" r:id="rId3"/>
    <p:sldId id="305" r:id="rId4"/>
    <p:sldId id="309" r:id="rId5"/>
    <p:sldId id="260" r:id="rId6"/>
    <p:sldId id="262" r:id="rId7"/>
    <p:sldId id="261" r:id="rId8"/>
    <p:sldId id="310" r:id="rId9"/>
    <p:sldId id="311" r:id="rId10"/>
    <p:sldId id="312" r:id="rId11"/>
    <p:sldId id="313" r:id="rId12"/>
    <p:sldId id="273" r:id="rId13"/>
    <p:sldId id="314" r:id="rId14"/>
    <p:sldId id="315" r:id="rId15"/>
    <p:sldId id="316" r:id="rId16"/>
    <p:sldId id="317" r:id="rId17"/>
    <p:sldId id="318" r:id="rId18"/>
    <p:sldId id="267" r:id="rId19"/>
    <p:sldId id="319" r:id="rId20"/>
    <p:sldId id="281" r:id="rId21"/>
  </p:sldIdLst>
  <p:sldSz cx="9144000" cy="5143500" type="screen16x9"/>
  <p:notesSz cx="6858000" cy="9144000"/>
  <p:embeddedFontLst>
    <p:embeddedFont>
      <p:font typeface="Anaheim" panose="020B0604020202020204" charset="0"/>
      <p:regular r:id="rId23"/>
    </p:embeddedFont>
    <p:embeddedFont>
      <p:font typeface="Arial Narrow" panose="020B0606020202030204" pitchFamily="34" charset="0"/>
      <p:regular r:id="rId24"/>
      <p:bold r:id="rId25"/>
      <p:italic r:id="rId26"/>
      <p:boldItalic r:id="rId27"/>
    </p:embeddedFont>
    <p:embeddedFont>
      <p:font typeface="Agency FB" panose="020B0503020202020204" pitchFamily="34" charset="0"/>
      <p:regular r:id="rId28"/>
      <p:bold r:id="rId29"/>
    </p:embeddedFont>
    <p:embeddedFont>
      <p:font typeface="Amatic SC" panose="020B0604020202020204" charset="-79"/>
      <p:regular r:id="rId30"/>
      <p:bold r:id="rId31"/>
    </p:embeddedFont>
    <p:embeddedFont>
      <p:font typeface="Zen Dots"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6596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A86A24-6C11-4FA7-8B34-3616CB798FCC}">
  <a:tblStyle styleId="{79A86A24-6C11-4FA7-8B34-3616CB798F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01" y="103"/>
      </p:cViewPr>
      <p:guideLst>
        <p:guide pos="454"/>
        <p:guide orient="horz" pos="602"/>
        <p:guide orient="horz" pos="340"/>
        <p:guide pos="5306"/>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803566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609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e0d68fe5e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e0d68fe5e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402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e129d2a63f_0_1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e129d2a63f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424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e0d68fe5e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e0d68fe5e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496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9"/>
        <p:cNvGrpSpPr/>
        <p:nvPr/>
      </p:nvGrpSpPr>
      <p:grpSpPr>
        <a:xfrm>
          <a:off x="0" y="0"/>
          <a:ext cx="0" cy="0"/>
          <a:chOff x="0" y="0"/>
          <a:chExt cx="0" cy="0"/>
        </a:xfrm>
      </p:grpSpPr>
      <p:sp>
        <p:nvSpPr>
          <p:cNvPr id="2600" name="Google Shape;2600;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1" name="Google Shape;2601;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652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e0d68fe5e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e0d68fe5e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195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25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e0d68fe5e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e0d68fe5e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13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e0d68fe5e7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e0d68fe5e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96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e0d68fe5e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e0d68fe5e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681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e0d68fe5e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e0d68fe5e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92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e129d2a63f_0_3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e129d2a63f_0_3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39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e0d68fe5e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e0d68fe5e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727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372000" y="2007600"/>
            <a:ext cx="1495500" cy="0"/>
          </a:xfrm>
          <a:prstGeom prst="straightConnector1">
            <a:avLst/>
          </a:prstGeom>
          <a:noFill/>
          <a:ln w="152400" cap="flat" cmpd="sng">
            <a:solidFill>
              <a:schemeClr val="dk2"/>
            </a:solidFill>
            <a:prstDash val="solid"/>
            <a:round/>
            <a:headEnd type="none" w="med" len="med"/>
            <a:tailEnd type="none" w="med" len="med"/>
          </a:ln>
        </p:spPr>
      </p:cxnSp>
      <p:cxnSp>
        <p:nvCxnSpPr>
          <p:cNvPr id="45" name="Google Shape;45;p2"/>
          <p:cNvCxnSpPr/>
          <p:nvPr/>
        </p:nvCxnSpPr>
        <p:spPr>
          <a:xfrm>
            <a:off x="7276500" y="2007600"/>
            <a:ext cx="1495500" cy="0"/>
          </a:xfrm>
          <a:prstGeom prst="straightConnector1">
            <a:avLst/>
          </a:prstGeom>
          <a:noFill/>
          <a:ln w="152400" cap="flat" cmpd="sng">
            <a:solidFill>
              <a:schemeClr val="dk2"/>
            </a:solidFill>
            <a:prstDash val="solid"/>
            <a:round/>
            <a:headEnd type="none" w="med" len="med"/>
            <a:tailEnd type="none" w="med" len="med"/>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55" name="Google Shape;55;p2"/>
          <p:cNvSpPr txBox="1">
            <a:spLocks noGrp="1"/>
          </p:cNvSpPr>
          <p:nvPr>
            <p:ph type="subTitle" idx="1"/>
          </p:nvPr>
        </p:nvSpPr>
        <p:spPr>
          <a:xfrm>
            <a:off x="2904775" y="3440920"/>
            <a:ext cx="3334500" cy="448200"/>
          </a:xfrm>
          <a:prstGeom prst="rect">
            <a:avLst/>
          </a:prstGeom>
          <a:solidFill>
            <a:schemeClr val="accent3"/>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056"/>
        <p:cNvGrpSpPr/>
        <p:nvPr/>
      </p:nvGrpSpPr>
      <p:grpSpPr>
        <a:xfrm>
          <a:off x="0" y="0"/>
          <a:ext cx="0" cy="0"/>
          <a:chOff x="0" y="0"/>
          <a:chExt cx="0" cy="0"/>
        </a:xfrm>
      </p:grpSpPr>
      <p:pic>
        <p:nvPicPr>
          <p:cNvPr id="1057" name="Google Shape;1057;p23"/>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58" name="Google Shape;1058;p23"/>
          <p:cNvGrpSpPr/>
          <p:nvPr/>
        </p:nvGrpSpPr>
        <p:grpSpPr>
          <a:xfrm>
            <a:off x="372025" y="321975"/>
            <a:ext cx="8400000" cy="4503300"/>
            <a:chOff x="372025" y="321975"/>
            <a:chExt cx="8400000" cy="4503300"/>
          </a:xfrm>
        </p:grpSpPr>
        <p:sp>
          <p:nvSpPr>
            <p:cNvPr id="1059" name="Google Shape;1059;p2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23"/>
            <p:cNvGrpSpPr/>
            <p:nvPr/>
          </p:nvGrpSpPr>
          <p:grpSpPr>
            <a:xfrm>
              <a:off x="372025" y="321975"/>
              <a:ext cx="8400000" cy="4499700"/>
              <a:chOff x="372025" y="321975"/>
              <a:chExt cx="8400000" cy="4499700"/>
            </a:xfrm>
          </p:grpSpPr>
          <p:sp>
            <p:nvSpPr>
              <p:cNvPr id="1061" name="Google Shape;1061;p2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23"/>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sp>
        <p:nvSpPr>
          <p:cNvPr id="1068" name="Google Shape;1068;p23"/>
          <p:cNvSpPr txBox="1">
            <a:spLocks noGrp="1"/>
          </p:cNvSpPr>
          <p:nvPr>
            <p:ph type="subTitle" idx="1"/>
          </p:nvPr>
        </p:nvSpPr>
        <p:spPr>
          <a:xfrm>
            <a:off x="2679300" y="1783825"/>
            <a:ext cx="37854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69" name="Google Shape;1069;p23"/>
          <p:cNvSpPr txBox="1">
            <a:spLocks noGrp="1"/>
          </p:cNvSpPr>
          <p:nvPr>
            <p:ph type="subTitle" idx="2"/>
          </p:nvPr>
        </p:nvSpPr>
        <p:spPr>
          <a:xfrm>
            <a:off x="2679302" y="4108550"/>
            <a:ext cx="3785400" cy="37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1070" name="Google Shape;1070;p23"/>
          <p:cNvSpPr txBox="1"/>
          <p:nvPr/>
        </p:nvSpPr>
        <p:spPr>
          <a:xfrm>
            <a:off x="2897750" y="3160425"/>
            <a:ext cx="33486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accent6"/>
                </a:solidFill>
                <a:highlight>
                  <a:schemeClr val="accent3"/>
                </a:highlight>
                <a:latin typeface="Anaheim"/>
                <a:ea typeface="Anaheim"/>
                <a:cs typeface="Anaheim"/>
                <a:sym typeface="Anaheim"/>
              </a:rPr>
              <a:t>CREDITS:</a:t>
            </a:r>
            <a:r>
              <a:rPr lang="en" sz="1100">
                <a:solidFill>
                  <a:schemeClr val="lt1"/>
                </a:solidFill>
                <a:latin typeface="Anaheim"/>
                <a:ea typeface="Anaheim"/>
                <a:cs typeface="Anaheim"/>
                <a:sym typeface="Anaheim"/>
              </a:rPr>
              <a:t> This presentation template was created by </a:t>
            </a:r>
            <a:r>
              <a:rPr lang="en" sz="1100" b="1">
                <a:solidFill>
                  <a:schemeClr val="accent6"/>
                </a:solidFill>
                <a:highlight>
                  <a:schemeClr val="accent3"/>
                </a:highlight>
                <a:uFill>
                  <a:noFill/>
                </a:uFill>
                <a:latin typeface="Anaheim"/>
                <a:ea typeface="Anaheim"/>
                <a:cs typeface="Anaheim"/>
                <a:sym typeface="Anahei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accent6"/>
                </a:solidFill>
                <a:highlight>
                  <a:schemeClr val="accent3"/>
                </a:highlight>
                <a:latin typeface="Anaheim"/>
                <a:ea typeface="Anaheim"/>
                <a:cs typeface="Anaheim"/>
                <a:sym typeface="Anaheim"/>
              </a:rPr>
              <a:t>,</a:t>
            </a:r>
            <a:r>
              <a:rPr lang="en" sz="1100">
                <a:solidFill>
                  <a:schemeClr val="lt1"/>
                </a:solidFill>
                <a:latin typeface="Anaheim"/>
                <a:ea typeface="Anaheim"/>
                <a:cs typeface="Anaheim"/>
                <a:sym typeface="Anaheim"/>
              </a:rPr>
              <a:t> including icons by </a:t>
            </a:r>
            <a:r>
              <a:rPr lang="en" sz="1100" b="1">
                <a:solidFill>
                  <a:schemeClr val="accent6"/>
                </a:solidFill>
                <a:highlight>
                  <a:schemeClr val="accent3"/>
                </a:highlight>
                <a:uFill>
                  <a:noFill/>
                </a:uFill>
                <a:latin typeface="Anaheim"/>
                <a:ea typeface="Anaheim"/>
                <a:cs typeface="Anaheim"/>
                <a:sym typeface="Anahei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b="1">
                <a:solidFill>
                  <a:schemeClr val="accent6"/>
                </a:solidFill>
                <a:highlight>
                  <a:schemeClr val="accent3"/>
                </a:highlight>
                <a:latin typeface="Anaheim"/>
                <a:ea typeface="Anaheim"/>
                <a:cs typeface="Anaheim"/>
                <a:sym typeface="Anaheim"/>
              </a:rPr>
              <a:t>,</a:t>
            </a:r>
            <a:r>
              <a:rPr lang="en" sz="1100">
                <a:solidFill>
                  <a:schemeClr val="lt1"/>
                </a:solidFill>
                <a:latin typeface="Anaheim"/>
                <a:ea typeface="Anaheim"/>
                <a:cs typeface="Anaheim"/>
                <a:sym typeface="Anaheim"/>
              </a:rPr>
              <a:t> and infographics &amp; images by </a:t>
            </a:r>
            <a:r>
              <a:rPr lang="en" sz="1100" b="1">
                <a:solidFill>
                  <a:schemeClr val="accent6"/>
                </a:solidFill>
                <a:highlight>
                  <a:schemeClr val="accent3"/>
                </a:highlight>
                <a:uFill>
                  <a:noFill/>
                </a:uFill>
                <a:latin typeface="Anaheim"/>
                <a:ea typeface="Anaheim"/>
                <a:cs typeface="Anaheim"/>
                <a:sym typeface="Anaheim"/>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accent6"/>
              </a:solidFill>
              <a:highlight>
                <a:schemeClr val="accent3"/>
              </a:highlight>
              <a:latin typeface="Anaheim"/>
              <a:ea typeface="Anaheim"/>
              <a:cs typeface="Anaheim"/>
              <a:sym typeface="Anaheim"/>
            </a:endParaRPr>
          </a:p>
        </p:txBody>
      </p:sp>
      <p:cxnSp>
        <p:nvCxnSpPr>
          <p:cNvPr id="1071" name="Google Shape;1071;p23"/>
          <p:cNvCxnSpPr/>
          <p:nvPr/>
        </p:nvCxnSpPr>
        <p:spPr>
          <a:xfrm>
            <a:off x="372025" y="1590850"/>
            <a:ext cx="8400000" cy="0"/>
          </a:xfrm>
          <a:prstGeom prst="straightConnector1">
            <a:avLst/>
          </a:prstGeom>
          <a:noFill/>
          <a:ln w="9525" cap="flat" cmpd="sng">
            <a:solidFill>
              <a:schemeClr val="dk2"/>
            </a:solidFill>
            <a:prstDash val="solid"/>
            <a:round/>
            <a:headEnd type="none" w="med" len="med"/>
            <a:tailEnd type="none" w="med" len="med"/>
          </a:ln>
        </p:spPr>
      </p:cxnSp>
      <p:cxnSp>
        <p:nvCxnSpPr>
          <p:cNvPr id="1072" name="Google Shape;1072;p23"/>
          <p:cNvCxnSpPr/>
          <p:nvPr/>
        </p:nvCxnSpPr>
        <p:spPr>
          <a:xfrm>
            <a:off x="372025" y="3122005"/>
            <a:ext cx="8400000" cy="0"/>
          </a:xfrm>
          <a:prstGeom prst="straightConnector1">
            <a:avLst/>
          </a:prstGeom>
          <a:noFill/>
          <a:ln w="9525" cap="flat" cmpd="sng">
            <a:solidFill>
              <a:schemeClr val="dk2"/>
            </a:solidFill>
            <a:prstDash val="solid"/>
            <a:round/>
            <a:headEnd type="none" w="med" len="med"/>
            <a:tailEnd type="none" w="med" len="med"/>
          </a:ln>
        </p:spPr>
      </p:cxnSp>
      <p:sp>
        <p:nvSpPr>
          <p:cNvPr id="1073" name="Google Shape;1073;p23"/>
          <p:cNvSpPr txBox="1">
            <a:spLocks noGrp="1"/>
          </p:cNvSpPr>
          <p:nvPr>
            <p:ph type="ctrTitle"/>
          </p:nvPr>
        </p:nvSpPr>
        <p:spPr>
          <a:xfrm>
            <a:off x="2067675" y="582920"/>
            <a:ext cx="5008500" cy="93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2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TITLE_ONLY_1">
    <p:spTree>
      <p:nvGrpSpPr>
        <p:cNvPr id="1"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MAIN_POINT_1">
    <p:bg>
      <p:bgPr>
        <a:solidFill>
          <a:schemeClr val="accent2"/>
        </a:solidFill>
        <a:effectLst/>
      </p:bgPr>
    </p:bg>
    <p:spTree>
      <p:nvGrpSpPr>
        <p:cNvPr id="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5">
  <p:cSld name="CAPTION_ONLY_1">
    <p:bg>
      <p:bgPr>
        <a:solidFill>
          <a:schemeClr val="dk2"/>
        </a:solidFill>
        <a:effectLst/>
      </p:bgPr>
    </p:bg>
    <p:spTree>
      <p:nvGrpSpPr>
        <p:cNvPr id="1" name="Shape 1242"/>
        <p:cNvGrpSpPr/>
        <p:nvPr/>
      </p:nvGrpSpPr>
      <p:grpSpPr>
        <a:xfrm>
          <a:off x="0" y="0"/>
          <a:ext cx="0" cy="0"/>
          <a:chOff x="0" y="0"/>
          <a:chExt cx="0" cy="0"/>
        </a:xfrm>
      </p:grpSpPr>
      <p:pic>
        <p:nvPicPr>
          <p:cNvPr id="1243" name="Google Shape;1243;p2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44" name="Google Shape;1244;p29"/>
          <p:cNvSpPr/>
          <p:nvPr/>
        </p:nvSpPr>
        <p:spPr>
          <a:xfrm>
            <a:off x="372375" y="324675"/>
            <a:ext cx="8394900" cy="4500600"/>
          </a:xfrm>
          <a:prstGeom prst="rect">
            <a:avLst/>
          </a:prstGeom>
          <a:solidFill>
            <a:srgbClr val="7C7C7C">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29"/>
          <p:cNvGrpSpPr/>
          <p:nvPr/>
        </p:nvGrpSpPr>
        <p:grpSpPr>
          <a:xfrm>
            <a:off x="372025" y="321975"/>
            <a:ext cx="8400000" cy="44997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7"/>
        <p:cNvGrpSpPr/>
        <p:nvPr/>
      </p:nvGrpSpPr>
      <p:grpSpPr>
        <a:xfrm>
          <a:off x="0" y="0"/>
          <a:ext cx="0" cy="0"/>
          <a:chOff x="0" y="0"/>
          <a:chExt cx="0" cy="0"/>
        </a:xfrm>
      </p:grpSpPr>
      <p:pic>
        <p:nvPicPr>
          <p:cNvPr id="188" name="Google Shape;188;p4"/>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89" name="Google Shape;189;p4"/>
          <p:cNvGrpSpPr/>
          <p:nvPr/>
        </p:nvGrpSpPr>
        <p:grpSpPr>
          <a:xfrm>
            <a:off x="372025" y="321975"/>
            <a:ext cx="8400000" cy="4503300"/>
            <a:chOff x="372025" y="321975"/>
            <a:chExt cx="8400000" cy="4503300"/>
          </a:xfrm>
        </p:grpSpPr>
        <p:grpSp>
          <p:nvGrpSpPr>
            <p:cNvPr id="190" name="Google Shape;190;p4"/>
            <p:cNvGrpSpPr/>
            <p:nvPr/>
          </p:nvGrpSpPr>
          <p:grpSpPr>
            <a:xfrm>
              <a:off x="372025" y="321975"/>
              <a:ext cx="8400000" cy="4503300"/>
              <a:chOff x="372025" y="321975"/>
              <a:chExt cx="8400000" cy="4503300"/>
            </a:xfrm>
          </p:grpSpPr>
          <p:sp>
            <p:nvSpPr>
              <p:cNvPr id="191" name="Google Shape;191;p4"/>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4"/>
              <p:cNvGrpSpPr/>
              <p:nvPr/>
            </p:nvGrpSpPr>
            <p:grpSpPr>
              <a:xfrm>
                <a:off x="372025" y="321975"/>
                <a:ext cx="8400000" cy="4499700"/>
                <a:chOff x="372025" y="321975"/>
                <a:chExt cx="8400000" cy="4499700"/>
              </a:xfrm>
            </p:grpSpPr>
            <p:sp>
              <p:nvSpPr>
                <p:cNvPr id="193" name="Google Shape;193;p4"/>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4"/>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200" name="Google Shape;200;p4"/>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201" name="Google Shape;201;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4"/>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05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grpSp>
        <p:nvGrpSpPr>
          <p:cNvPr id="204" name="Google Shape;204;p5"/>
          <p:cNvGrpSpPr/>
          <p:nvPr/>
        </p:nvGrpSpPr>
        <p:grpSpPr>
          <a:xfrm rot="-955960">
            <a:off x="6784480" y="1444921"/>
            <a:ext cx="1597432" cy="1754779"/>
            <a:chOff x="453638" y="2044550"/>
            <a:chExt cx="2348725" cy="2580075"/>
          </a:xfrm>
        </p:grpSpPr>
        <p:sp>
          <p:nvSpPr>
            <p:cNvPr id="205" name="Google Shape;205;p5"/>
            <p:cNvSpPr/>
            <p:nvPr/>
          </p:nvSpPr>
          <p:spPr>
            <a:xfrm>
              <a:off x="1978763" y="3581000"/>
              <a:ext cx="283125" cy="611275"/>
            </a:xfrm>
            <a:custGeom>
              <a:avLst/>
              <a:gdLst/>
              <a:ahLst/>
              <a:cxnLst/>
              <a:rect l="l" t="t" r="r" b="b"/>
              <a:pathLst>
                <a:path w="11325" h="24451" extrusionOk="0">
                  <a:moveTo>
                    <a:pt x="4620" y="7798"/>
                  </a:moveTo>
                  <a:cubicBezTo>
                    <a:pt x="5123" y="7798"/>
                    <a:pt x="5687" y="8015"/>
                    <a:pt x="6153" y="8266"/>
                  </a:cubicBezTo>
                  <a:cubicBezTo>
                    <a:pt x="5847" y="8678"/>
                    <a:pt x="5390" y="8964"/>
                    <a:pt x="4751" y="9018"/>
                  </a:cubicBezTo>
                  <a:cubicBezTo>
                    <a:pt x="4706" y="9022"/>
                    <a:pt x="4660" y="9024"/>
                    <a:pt x="4612" y="9024"/>
                  </a:cubicBezTo>
                  <a:cubicBezTo>
                    <a:pt x="4337" y="9024"/>
                    <a:pt x="4029" y="8959"/>
                    <a:pt x="3822" y="8782"/>
                  </a:cubicBezTo>
                  <a:cubicBezTo>
                    <a:pt x="3109" y="8167"/>
                    <a:pt x="3845" y="7881"/>
                    <a:pt x="4430" y="7809"/>
                  </a:cubicBezTo>
                  <a:cubicBezTo>
                    <a:pt x="4492" y="7802"/>
                    <a:pt x="4556" y="7798"/>
                    <a:pt x="4620" y="7798"/>
                  </a:cubicBezTo>
                  <a:close/>
                  <a:moveTo>
                    <a:pt x="4221" y="14526"/>
                  </a:moveTo>
                  <a:cubicBezTo>
                    <a:pt x="4746" y="14526"/>
                    <a:pt x="5582" y="14873"/>
                    <a:pt x="5781" y="15026"/>
                  </a:cubicBezTo>
                  <a:cubicBezTo>
                    <a:pt x="5940" y="15149"/>
                    <a:pt x="6078" y="15280"/>
                    <a:pt x="6206" y="15417"/>
                  </a:cubicBezTo>
                  <a:cubicBezTo>
                    <a:pt x="6103" y="15457"/>
                    <a:pt x="5995" y="15494"/>
                    <a:pt x="5888" y="15523"/>
                  </a:cubicBezTo>
                  <a:cubicBezTo>
                    <a:pt x="5699" y="15574"/>
                    <a:pt x="5390" y="15620"/>
                    <a:pt x="5068" y="15620"/>
                  </a:cubicBezTo>
                  <a:cubicBezTo>
                    <a:pt x="4557" y="15620"/>
                    <a:pt x="4010" y="15504"/>
                    <a:pt x="3850" y="15106"/>
                  </a:cubicBezTo>
                  <a:cubicBezTo>
                    <a:pt x="3673" y="14671"/>
                    <a:pt x="3882" y="14526"/>
                    <a:pt x="4221" y="14526"/>
                  </a:cubicBezTo>
                  <a:close/>
                  <a:moveTo>
                    <a:pt x="2870" y="1"/>
                  </a:moveTo>
                  <a:cubicBezTo>
                    <a:pt x="2142" y="1"/>
                    <a:pt x="1664" y="1030"/>
                    <a:pt x="2399" y="1474"/>
                  </a:cubicBezTo>
                  <a:cubicBezTo>
                    <a:pt x="3951" y="2412"/>
                    <a:pt x="5519" y="3160"/>
                    <a:pt x="6319" y="4907"/>
                  </a:cubicBezTo>
                  <a:cubicBezTo>
                    <a:pt x="6480" y="5264"/>
                    <a:pt x="6592" y="5688"/>
                    <a:pt x="6635" y="6127"/>
                  </a:cubicBezTo>
                  <a:cubicBezTo>
                    <a:pt x="5870" y="5780"/>
                    <a:pt x="5037" y="5554"/>
                    <a:pt x="4232" y="5554"/>
                  </a:cubicBezTo>
                  <a:cubicBezTo>
                    <a:pt x="3410" y="5554"/>
                    <a:pt x="2618" y="5789"/>
                    <a:pt x="1957" y="6370"/>
                  </a:cubicBezTo>
                  <a:cubicBezTo>
                    <a:pt x="0" y="8090"/>
                    <a:pt x="1566" y="10974"/>
                    <a:pt x="3791" y="11378"/>
                  </a:cubicBezTo>
                  <a:cubicBezTo>
                    <a:pt x="4038" y="11423"/>
                    <a:pt x="4280" y="11444"/>
                    <a:pt x="4518" y="11444"/>
                  </a:cubicBezTo>
                  <a:cubicBezTo>
                    <a:pt x="5857" y="11444"/>
                    <a:pt x="7026" y="10765"/>
                    <a:pt x="7821" y="9755"/>
                  </a:cubicBezTo>
                  <a:cubicBezTo>
                    <a:pt x="8391" y="10576"/>
                    <a:pt x="8703" y="11574"/>
                    <a:pt x="8550" y="12560"/>
                  </a:cubicBezTo>
                  <a:cubicBezTo>
                    <a:pt x="8463" y="13118"/>
                    <a:pt x="8227" y="13653"/>
                    <a:pt x="7887" y="14116"/>
                  </a:cubicBezTo>
                  <a:cubicBezTo>
                    <a:pt x="7701" y="13895"/>
                    <a:pt x="7497" y="13684"/>
                    <a:pt x="7276" y="13491"/>
                  </a:cubicBezTo>
                  <a:cubicBezTo>
                    <a:pt x="6494" y="12814"/>
                    <a:pt x="5290" y="12349"/>
                    <a:pt x="4163" y="12349"/>
                  </a:cubicBezTo>
                  <a:cubicBezTo>
                    <a:pt x="3015" y="12349"/>
                    <a:pt x="1946" y="12831"/>
                    <a:pt x="1483" y="14061"/>
                  </a:cubicBezTo>
                  <a:cubicBezTo>
                    <a:pt x="596" y="16417"/>
                    <a:pt x="3208" y="18025"/>
                    <a:pt x="5249" y="18025"/>
                  </a:cubicBezTo>
                  <a:cubicBezTo>
                    <a:pt x="5344" y="18025"/>
                    <a:pt x="5438" y="18022"/>
                    <a:pt x="5530" y="18015"/>
                  </a:cubicBezTo>
                  <a:cubicBezTo>
                    <a:pt x="6045" y="17975"/>
                    <a:pt x="6546" y="17853"/>
                    <a:pt x="7025" y="17671"/>
                  </a:cubicBezTo>
                  <a:lnTo>
                    <a:pt x="7025" y="17671"/>
                  </a:lnTo>
                  <a:cubicBezTo>
                    <a:pt x="6973" y="19759"/>
                    <a:pt x="5167" y="21951"/>
                    <a:pt x="3004" y="21951"/>
                  </a:cubicBezTo>
                  <a:cubicBezTo>
                    <a:pt x="2978" y="21951"/>
                    <a:pt x="2953" y="21951"/>
                    <a:pt x="2927" y="21950"/>
                  </a:cubicBezTo>
                  <a:cubicBezTo>
                    <a:pt x="2913" y="21950"/>
                    <a:pt x="2900" y="21950"/>
                    <a:pt x="2887" y="21950"/>
                  </a:cubicBezTo>
                  <a:cubicBezTo>
                    <a:pt x="1229" y="21950"/>
                    <a:pt x="1313" y="24450"/>
                    <a:pt x="2857" y="24450"/>
                  </a:cubicBezTo>
                  <a:cubicBezTo>
                    <a:pt x="2944" y="24450"/>
                    <a:pt x="3037" y="24442"/>
                    <a:pt x="3134" y="24425"/>
                  </a:cubicBezTo>
                  <a:cubicBezTo>
                    <a:pt x="5652" y="23983"/>
                    <a:pt x="7957" y="22485"/>
                    <a:pt x="8885" y="20019"/>
                  </a:cubicBezTo>
                  <a:cubicBezTo>
                    <a:pt x="9323" y="18849"/>
                    <a:pt x="9364" y="17565"/>
                    <a:pt x="9047" y="16378"/>
                  </a:cubicBezTo>
                  <a:cubicBezTo>
                    <a:pt x="9766" y="15686"/>
                    <a:pt x="10320" y="14826"/>
                    <a:pt x="10615" y="13880"/>
                  </a:cubicBezTo>
                  <a:cubicBezTo>
                    <a:pt x="11324" y="11620"/>
                    <a:pt x="10460" y="9203"/>
                    <a:pt x="8809" y="7595"/>
                  </a:cubicBezTo>
                  <a:cubicBezTo>
                    <a:pt x="8889" y="7183"/>
                    <a:pt x="8919" y="6761"/>
                    <a:pt x="8892" y="6339"/>
                  </a:cubicBezTo>
                  <a:cubicBezTo>
                    <a:pt x="8678" y="3255"/>
                    <a:pt x="5931" y="846"/>
                    <a:pt x="3094" y="33"/>
                  </a:cubicBezTo>
                  <a:cubicBezTo>
                    <a:pt x="3018" y="11"/>
                    <a:pt x="2943" y="1"/>
                    <a:pt x="2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670463" y="2129550"/>
              <a:ext cx="1719150" cy="2495075"/>
            </a:xfrm>
            <a:custGeom>
              <a:avLst/>
              <a:gdLst/>
              <a:ahLst/>
              <a:cxnLst/>
              <a:rect l="l" t="t" r="r" b="b"/>
              <a:pathLst>
                <a:path w="68766" h="99803" extrusionOk="0">
                  <a:moveTo>
                    <a:pt x="36466" y="1"/>
                  </a:moveTo>
                  <a:cubicBezTo>
                    <a:pt x="7531" y="1"/>
                    <a:pt x="1" y="73197"/>
                    <a:pt x="1" y="73197"/>
                  </a:cubicBezTo>
                  <a:cubicBezTo>
                    <a:pt x="1" y="73197"/>
                    <a:pt x="4559" y="76362"/>
                    <a:pt x="8865" y="76362"/>
                  </a:cubicBezTo>
                  <a:cubicBezTo>
                    <a:pt x="9110" y="76362"/>
                    <a:pt x="9354" y="76352"/>
                    <a:pt x="9597" y="76330"/>
                  </a:cubicBezTo>
                  <a:lnTo>
                    <a:pt x="21673" y="70904"/>
                  </a:lnTo>
                  <a:lnTo>
                    <a:pt x="19798" y="86218"/>
                  </a:lnTo>
                  <a:lnTo>
                    <a:pt x="9997" y="95196"/>
                  </a:lnTo>
                  <a:lnTo>
                    <a:pt x="24106" y="99802"/>
                  </a:lnTo>
                  <a:lnTo>
                    <a:pt x="57247" y="84702"/>
                  </a:lnTo>
                  <a:lnTo>
                    <a:pt x="51006" y="62365"/>
                  </a:lnTo>
                  <a:cubicBezTo>
                    <a:pt x="51006" y="62365"/>
                    <a:pt x="68766" y="50051"/>
                    <a:pt x="67085" y="36075"/>
                  </a:cubicBezTo>
                  <a:cubicBezTo>
                    <a:pt x="65403" y="22096"/>
                    <a:pt x="66297" y="842"/>
                    <a:pt x="36958" y="8"/>
                  </a:cubicBezTo>
                  <a:cubicBezTo>
                    <a:pt x="36794" y="3"/>
                    <a:pt x="36630" y="1"/>
                    <a:pt x="36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453638" y="2044550"/>
              <a:ext cx="1577950" cy="1992025"/>
            </a:xfrm>
            <a:custGeom>
              <a:avLst/>
              <a:gdLst/>
              <a:ahLst/>
              <a:cxnLst/>
              <a:rect l="l" t="t" r="r" b="b"/>
              <a:pathLst>
                <a:path w="63118" h="79681" extrusionOk="0">
                  <a:moveTo>
                    <a:pt x="42118" y="1"/>
                  </a:moveTo>
                  <a:cubicBezTo>
                    <a:pt x="39354" y="1"/>
                    <a:pt x="36399" y="187"/>
                    <a:pt x="33887" y="774"/>
                  </a:cubicBezTo>
                  <a:cubicBezTo>
                    <a:pt x="33194" y="934"/>
                    <a:pt x="32536" y="1126"/>
                    <a:pt x="31925" y="1351"/>
                  </a:cubicBezTo>
                  <a:cubicBezTo>
                    <a:pt x="22883" y="4698"/>
                    <a:pt x="15181" y="11540"/>
                    <a:pt x="10792" y="20129"/>
                  </a:cubicBezTo>
                  <a:cubicBezTo>
                    <a:pt x="9459" y="22741"/>
                    <a:pt x="10412" y="29688"/>
                    <a:pt x="10930" y="32574"/>
                  </a:cubicBezTo>
                  <a:cubicBezTo>
                    <a:pt x="7807" y="37053"/>
                    <a:pt x="4848" y="38297"/>
                    <a:pt x="1724" y="42776"/>
                  </a:cubicBezTo>
                  <a:cubicBezTo>
                    <a:pt x="884" y="43981"/>
                    <a:pt x="0" y="45379"/>
                    <a:pt x="328" y="46814"/>
                  </a:cubicBezTo>
                  <a:cubicBezTo>
                    <a:pt x="470" y="47445"/>
                    <a:pt x="834" y="47997"/>
                    <a:pt x="1211" y="48523"/>
                  </a:cubicBezTo>
                  <a:cubicBezTo>
                    <a:pt x="2381" y="50178"/>
                    <a:pt x="3694" y="51735"/>
                    <a:pt x="5123" y="53173"/>
                  </a:cubicBezTo>
                  <a:cubicBezTo>
                    <a:pt x="4926" y="56839"/>
                    <a:pt x="4767" y="60616"/>
                    <a:pt x="4608" y="64392"/>
                  </a:cubicBezTo>
                  <a:cubicBezTo>
                    <a:pt x="4438" y="68412"/>
                    <a:pt x="4273" y="72437"/>
                    <a:pt x="4060" y="76343"/>
                  </a:cubicBezTo>
                  <a:cubicBezTo>
                    <a:pt x="6000" y="78178"/>
                    <a:pt x="8465" y="79460"/>
                    <a:pt x="11126" y="79680"/>
                  </a:cubicBezTo>
                  <a:cubicBezTo>
                    <a:pt x="16334" y="71166"/>
                    <a:pt x="24578" y="63498"/>
                    <a:pt x="32922" y="58025"/>
                  </a:cubicBezTo>
                  <a:cubicBezTo>
                    <a:pt x="36931" y="59225"/>
                    <a:pt x="42355" y="59846"/>
                    <a:pt x="46541" y="59889"/>
                  </a:cubicBezTo>
                  <a:cubicBezTo>
                    <a:pt x="46619" y="59890"/>
                    <a:pt x="46697" y="59890"/>
                    <a:pt x="46775" y="59890"/>
                  </a:cubicBezTo>
                  <a:cubicBezTo>
                    <a:pt x="50886" y="59890"/>
                    <a:pt x="55110" y="58775"/>
                    <a:pt x="58217" y="56087"/>
                  </a:cubicBezTo>
                  <a:cubicBezTo>
                    <a:pt x="61378" y="53346"/>
                    <a:pt x="63118" y="48789"/>
                    <a:pt x="61843" y="44804"/>
                  </a:cubicBezTo>
                  <a:cubicBezTo>
                    <a:pt x="61288" y="43077"/>
                    <a:pt x="60223" y="41550"/>
                    <a:pt x="58985" y="40221"/>
                  </a:cubicBezTo>
                  <a:cubicBezTo>
                    <a:pt x="56934" y="38018"/>
                    <a:pt x="54373" y="36294"/>
                    <a:pt x="51561" y="35222"/>
                  </a:cubicBezTo>
                  <a:cubicBezTo>
                    <a:pt x="53937" y="33722"/>
                    <a:pt x="56233" y="31321"/>
                    <a:pt x="58609" y="29816"/>
                  </a:cubicBezTo>
                  <a:cubicBezTo>
                    <a:pt x="57339" y="19359"/>
                    <a:pt x="53034" y="8334"/>
                    <a:pt x="46414" y="135"/>
                  </a:cubicBezTo>
                  <a:cubicBezTo>
                    <a:pt x="45111" y="57"/>
                    <a:pt x="43644" y="1"/>
                    <a:pt x="42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1814813" y="2092400"/>
              <a:ext cx="594475" cy="1037250"/>
            </a:xfrm>
            <a:custGeom>
              <a:avLst/>
              <a:gdLst/>
              <a:ahLst/>
              <a:cxnLst/>
              <a:rect l="l" t="t" r="r" b="b"/>
              <a:pathLst>
                <a:path w="23779" h="41490" extrusionOk="0">
                  <a:moveTo>
                    <a:pt x="1" y="0"/>
                  </a:moveTo>
                  <a:cubicBezTo>
                    <a:pt x="1" y="0"/>
                    <a:pt x="6661" y="6860"/>
                    <a:pt x="8559" y="17784"/>
                  </a:cubicBezTo>
                  <a:cubicBezTo>
                    <a:pt x="10456" y="28709"/>
                    <a:pt x="9818" y="31622"/>
                    <a:pt x="9818" y="31622"/>
                  </a:cubicBezTo>
                  <a:lnTo>
                    <a:pt x="23305" y="41490"/>
                  </a:lnTo>
                  <a:cubicBezTo>
                    <a:pt x="23305" y="41490"/>
                    <a:pt x="23779" y="19471"/>
                    <a:pt x="20840" y="15078"/>
                  </a:cubicBezTo>
                  <a:cubicBezTo>
                    <a:pt x="17902" y="10686"/>
                    <a:pt x="14337" y="343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1667188" y="3815950"/>
              <a:ext cx="166000" cy="201525"/>
            </a:xfrm>
            <a:custGeom>
              <a:avLst/>
              <a:gdLst/>
              <a:ahLst/>
              <a:cxnLst/>
              <a:rect l="l" t="t" r="r" b="b"/>
              <a:pathLst>
                <a:path w="6640" h="8061" extrusionOk="0">
                  <a:moveTo>
                    <a:pt x="6639" y="1"/>
                  </a:moveTo>
                  <a:lnTo>
                    <a:pt x="0" y="956"/>
                  </a:lnTo>
                  <a:lnTo>
                    <a:pt x="2487" y="8013"/>
                  </a:lnTo>
                  <a:lnTo>
                    <a:pt x="5177" y="8060"/>
                  </a:lnTo>
                  <a:lnTo>
                    <a:pt x="6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1818413" y="3686950"/>
              <a:ext cx="311500" cy="237750"/>
            </a:xfrm>
            <a:custGeom>
              <a:avLst/>
              <a:gdLst/>
              <a:ahLst/>
              <a:cxnLst/>
              <a:rect l="l" t="t" r="r" b="b"/>
              <a:pathLst>
                <a:path w="12460" h="9510" extrusionOk="0">
                  <a:moveTo>
                    <a:pt x="1361" y="1"/>
                  </a:moveTo>
                  <a:lnTo>
                    <a:pt x="1" y="2573"/>
                  </a:lnTo>
                  <a:lnTo>
                    <a:pt x="7388" y="8005"/>
                  </a:lnTo>
                  <a:lnTo>
                    <a:pt x="11997" y="9509"/>
                  </a:lnTo>
                  <a:lnTo>
                    <a:pt x="12459" y="8099"/>
                  </a:lnTo>
                  <a:lnTo>
                    <a:pt x="8895" y="3709"/>
                  </a:lnTo>
                  <a:lnTo>
                    <a:pt x="13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1956788" y="3759950"/>
              <a:ext cx="120800" cy="146425"/>
            </a:xfrm>
            <a:custGeom>
              <a:avLst/>
              <a:gdLst/>
              <a:ahLst/>
              <a:cxnLst/>
              <a:rect l="l" t="t" r="r" b="b"/>
              <a:pathLst>
                <a:path w="4832" h="5857" extrusionOk="0">
                  <a:moveTo>
                    <a:pt x="1762" y="0"/>
                  </a:moveTo>
                  <a:lnTo>
                    <a:pt x="1" y="3723"/>
                  </a:lnTo>
                  <a:lnTo>
                    <a:pt x="1853" y="5085"/>
                  </a:lnTo>
                  <a:lnTo>
                    <a:pt x="4216" y="5857"/>
                  </a:lnTo>
                  <a:lnTo>
                    <a:pt x="4832" y="2600"/>
                  </a:lnTo>
                  <a:lnTo>
                    <a:pt x="3360" y="789"/>
                  </a:lnTo>
                  <a:lnTo>
                    <a:pt x="17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1043963" y="3656850"/>
              <a:ext cx="485200" cy="846875"/>
            </a:xfrm>
            <a:custGeom>
              <a:avLst/>
              <a:gdLst/>
              <a:ahLst/>
              <a:cxnLst/>
              <a:rect l="l" t="t" r="r" b="b"/>
              <a:pathLst>
                <a:path w="19408" h="33875" extrusionOk="0">
                  <a:moveTo>
                    <a:pt x="19407" y="0"/>
                  </a:moveTo>
                  <a:lnTo>
                    <a:pt x="11441" y="2085"/>
                  </a:lnTo>
                  <a:lnTo>
                    <a:pt x="7800" y="7974"/>
                  </a:lnTo>
                  <a:lnTo>
                    <a:pt x="6586" y="26525"/>
                  </a:lnTo>
                  <a:lnTo>
                    <a:pt x="1" y="31869"/>
                  </a:lnTo>
                  <a:lnTo>
                    <a:pt x="6148" y="33875"/>
                  </a:lnTo>
                  <a:cubicBezTo>
                    <a:pt x="8255" y="27692"/>
                    <a:pt x="17635" y="22012"/>
                    <a:pt x="17635" y="22012"/>
                  </a:cubicBezTo>
                  <a:lnTo>
                    <a:pt x="194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1984763" y="3134050"/>
              <a:ext cx="514075" cy="575525"/>
            </a:xfrm>
            <a:custGeom>
              <a:avLst/>
              <a:gdLst/>
              <a:ahLst/>
              <a:cxnLst/>
              <a:rect l="l" t="t" r="r" b="b"/>
              <a:pathLst>
                <a:path w="20563" h="23021" extrusionOk="0">
                  <a:moveTo>
                    <a:pt x="11203" y="1"/>
                  </a:moveTo>
                  <a:cubicBezTo>
                    <a:pt x="7236" y="1"/>
                    <a:pt x="3329" y="3043"/>
                    <a:pt x="1816" y="7677"/>
                  </a:cubicBezTo>
                  <a:cubicBezTo>
                    <a:pt x="0" y="13236"/>
                    <a:pt x="1583" y="21237"/>
                    <a:pt x="6259" y="22763"/>
                  </a:cubicBezTo>
                  <a:cubicBezTo>
                    <a:pt x="6795" y="22938"/>
                    <a:pt x="7349" y="23020"/>
                    <a:pt x="7912" y="23020"/>
                  </a:cubicBezTo>
                  <a:cubicBezTo>
                    <a:pt x="12256" y="23020"/>
                    <a:pt x="17140" y="18126"/>
                    <a:pt x="18747" y="13205"/>
                  </a:cubicBezTo>
                  <a:cubicBezTo>
                    <a:pt x="20563" y="7647"/>
                    <a:pt x="18244" y="1901"/>
                    <a:pt x="13567" y="376"/>
                  </a:cubicBezTo>
                  <a:cubicBezTo>
                    <a:pt x="12789" y="122"/>
                    <a:pt x="11995" y="1"/>
                    <a:pt x="11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017688" y="3286050"/>
              <a:ext cx="143275" cy="123050"/>
            </a:xfrm>
            <a:custGeom>
              <a:avLst/>
              <a:gdLst/>
              <a:ahLst/>
              <a:cxnLst/>
              <a:rect l="l" t="t" r="r" b="b"/>
              <a:pathLst>
                <a:path w="5731" h="4922" extrusionOk="0">
                  <a:moveTo>
                    <a:pt x="708" y="1"/>
                  </a:moveTo>
                  <a:lnTo>
                    <a:pt x="1" y="2164"/>
                  </a:lnTo>
                  <a:lnTo>
                    <a:pt x="4305" y="4922"/>
                  </a:lnTo>
                  <a:lnTo>
                    <a:pt x="5730" y="2471"/>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2043263" y="3489350"/>
              <a:ext cx="52725" cy="37325"/>
            </a:xfrm>
            <a:custGeom>
              <a:avLst/>
              <a:gdLst/>
              <a:ahLst/>
              <a:cxnLst/>
              <a:rect l="l" t="t" r="r" b="b"/>
              <a:pathLst>
                <a:path w="2109" h="1493" extrusionOk="0">
                  <a:moveTo>
                    <a:pt x="1042" y="1"/>
                  </a:moveTo>
                  <a:cubicBezTo>
                    <a:pt x="302" y="1"/>
                    <a:pt x="0" y="1183"/>
                    <a:pt x="823" y="1452"/>
                  </a:cubicBezTo>
                  <a:cubicBezTo>
                    <a:pt x="909" y="1480"/>
                    <a:pt x="990" y="1492"/>
                    <a:pt x="1067" y="1492"/>
                  </a:cubicBezTo>
                  <a:cubicBezTo>
                    <a:pt x="1806" y="1492"/>
                    <a:pt x="2108" y="311"/>
                    <a:pt x="1285" y="41"/>
                  </a:cubicBezTo>
                  <a:cubicBezTo>
                    <a:pt x="1200" y="13"/>
                    <a:pt x="1118" y="1"/>
                    <a:pt x="10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2168588" y="2417475"/>
              <a:ext cx="633775" cy="864125"/>
            </a:xfrm>
            <a:custGeom>
              <a:avLst/>
              <a:gdLst/>
              <a:ahLst/>
              <a:cxnLst/>
              <a:rect l="l" t="t" r="r" b="b"/>
              <a:pathLst>
                <a:path w="25351" h="34565" extrusionOk="0">
                  <a:moveTo>
                    <a:pt x="24226" y="1"/>
                  </a:moveTo>
                  <a:cubicBezTo>
                    <a:pt x="24122" y="1"/>
                    <a:pt x="24016" y="16"/>
                    <a:pt x="23910" y="48"/>
                  </a:cubicBezTo>
                  <a:cubicBezTo>
                    <a:pt x="23681" y="115"/>
                    <a:pt x="23481" y="257"/>
                    <a:pt x="23339" y="450"/>
                  </a:cubicBezTo>
                  <a:lnTo>
                    <a:pt x="631" y="31483"/>
                  </a:lnTo>
                  <a:cubicBezTo>
                    <a:pt x="0" y="32347"/>
                    <a:pt x="188" y="33561"/>
                    <a:pt x="1053" y="34193"/>
                  </a:cubicBezTo>
                  <a:cubicBezTo>
                    <a:pt x="1398" y="34444"/>
                    <a:pt x="1797" y="34564"/>
                    <a:pt x="2192" y="34564"/>
                  </a:cubicBezTo>
                  <a:cubicBezTo>
                    <a:pt x="2818" y="34564"/>
                    <a:pt x="3433" y="34263"/>
                    <a:pt x="3807" y="33701"/>
                  </a:cubicBezTo>
                  <a:lnTo>
                    <a:pt x="25351" y="1352"/>
                  </a:lnTo>
                  <a:lnTo>
                    <a:pt x="25312" y="980"/>
                  </a:lnTo>
                  <a:cubicBezTo>
                    <a:pt x="25252" y="409"/>
                    <a:pt x="24768" y="1"/>
                    <a:pt x="24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168188" y="3231025"/>
              <a:ext cx="272750" cy="426175"/>
            </a:xfrm>
            <a:custGeom>
              <a:avLst/>
              <a:gdLst/>
              <a:ahLst/>
              <a:cxnLst/>
              <a:rect l="l" t="t" r="r" b="b"/>
              <a:pathLst>
                <a:path w="10910" h="17047" extrusionOk="0">
                  <a:moveTo>
                    <a:pt x="7814" y="0"/>
                  </a:moveTo>
                  <a:cubicBezTo>
                    <a:pt x="7783" y="0"/>
                    <a:pt x="7752" y="1"/>
                    <a:pt x="7721" y="3"/>
                  </a:cubicBezTo>
                  <a:cubicBezTo>
                    <a:pt x="5996" y="106"/>
                    <a:pt x="4455" y="2920"/>
                    <a:pt x="3694" y="4191"/>
                  </a:cubicBezTo>
                  <a:cubicBezTo>
                    <a:pt x="1703" y="7519"/>
                    <a:pt x="1" y="11331"/>
                    <a:pt x="621" y="15158"/>
                  </a:cubicBezTo>
                  <a:cubicBezTo>
                    <a:pt x="733" y="15853"/>
                    <a:pt x="989" y="16621"/>
                    <a:pt x="1626" y="16922"/>
                  </a:cubicBezTo>
                  <a:cubicBezTo>
                    <a:pt x="1813" y="17010"/>
                    <a:pt x="2012" y="17047"/>
                    <a:pt x="2214" y="17047"/>
                  </a:cubicBezTo>
                  <a:cubicBezTo>
                    <a:pt x="2670" y="17047"/>
                    <a:pt x="3145" y="16858"/>
                    <a:pt x="3561" y="16643"/>
                  </a:cubicBezTo>
                  <a:cubicBezTo>
                    <a:pt x="6780" y="14980"/>
                    <a:pt x="9037" y="11800"/>
                    <a:pt x="10149" y="8353"/>
                  </a:cubicBezTo>
                  <a:cubicBezTo>
                    <a:pt x="10624" y="6877"/>
                    <a:pt x="10910" y="5307"/>
                    <a:pt x="10661" y="3777"/>
                  </a:cubicBezTo>
                  <a:cubicBezTo>
                    <a:pt x="10453" y="2484"/>
                    <a:pt x="9438" y="0"/>
                    <a:pt x="7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244713" y="3319575"/>
              <a:ext cx="166300" cy="262000"/>
            </a:xfrm>
            <a:custGeom>
              <a:avLst/>
              <a:gdLst/>
              <a:ahLst/>
              <a:cxnLst/>
              <a:rect l="l" t="t" r="r" b="b"/>
              <a:pathLst>
                <a:path w="6652" h="10480" extrusionOk="0">
                  <a:moveTo>
                    <a:pt x="4923" y="0"/>
                  </a:moveTo>
                  <a:cubicBezTo>
                    <a:pt x="4568" y="0"/>
                    <a:pt x="4200" y="153"/>
                    <a:pt x="3873" y="433"/>
                  </a:cubicBezTo>
                  <a:cubicBezTo>
                    <a:pt x="1916" y="2110"/>
                    <a:pt x="882" y="5784"/>
                    <a:pt x="233" y="8168"/>
                  </a:cubicBezTo>
                  <a:cubicBezTo>
                    <a:pt x="114" y="8610"/>
                    <a:pt x="1" y="9070"/>
                    <a:pt x="82" y="9520"/>
                  </a:cubicBezTo>
                  <a:cubicBezTo>
                    <a:pt x="165" y="9971"/>
                    <a:pt x="492" y="10408"/>
                    <a:pt x="945" y="10471"/>
                  </a:cubicBezTo>
                  <a:cubicBezTo>
                    <a:pt x="985" y="10477"/>
                    <a:pt x="1024" y="10479"/>
                    <a:pt x="1064" y="10479"/>
                  </a:cubicBezTo>
                  <a:cubicBezTo>
                    <a:pt x="1344" y="10479"/>
                    <a:pt x="1617" y="10350"/>
                    <a:pt x="1862" y="10205"/>
                  </a:cubicBezTo>
                  <a:cubicBezTo>
                    <a:pt x="3916" y="8992"/>
                    <a:pt x="5063" y="6686"/>
                    <a:pt x="5783" y="4412"/>
                  </a:cubicBezTo>
                  <a:cubicBezTo>
                    <a:pt x="6111" y="3376"/>
                    <a:pt x="6651" y="1731"/>
                    <a:pt x="6038" y="702"/>
                  </a:cubicBezTo>
                  <a:cubicBezTo>
                    <a:pt x="5749" y="219"/>
                    <a:pt x="5346" y="0"/>
                    <a:pt x="49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334663" y="3359550"/>
              <a:ext cx="47275" cy="42950"/>
            </a:xfrm>
            <a:custGeom>
              <a:avLst/>
              <a:gdLst/>
              <a:ahLst/>
              <a:cxnLst/>
              <a:rect l="l" t="t" r="r" b="b"/>
              <a:pathLst>
                <a:path w="1891" h="1718" extrusionOk="0">
                  <a:moveTo>
                    <a:pt x="960" y="0"/>
                  </a:moveTo>
                  <a:cubicBezTo>
                    <a:pt x="595" y="0"/>
                    <a:pt x="226" y="228"/>
                    <a:pt x="125" y="591"/>
                  </a:cubicBezTo>
                  <a:cubicBezTo>
                    <a:pt x="1" y="1042"/>
                    <a:pt x="218" y="1528"/>
                    <a:pt x="677" y="1678"/>
                  </a:cubicBezTo>
                  <a:cubicBezTo>
                    <a:pt x="759" y="1705"/>
                    <a:pt x="845" y="1718"/>
                    <a:pt x="932" y="1718"/>
                  </a:cubicBezTo>
                  <a:cubicBezTo>
                    <a:pt x="1296" y="1718"/>
                    <a:pt x="1665" y="1489"/>
                    <a:pt x="1764" y="1126"/>
                  </a:cubicBezTo>
                  <a:cubicBezTo>
                    <a:pt x="1890" y="677"/>
                    <a:pt x="1673" y="189"/>
                    <a:pt x="1212" y="39"/>
                  </a:cubicBezTo>
                  <a:cubicBezTo>
                    <a:pt x="1131" y="13"/>
                    <a:pt x="1045" y="0"/>
                    <a:pt x="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319513" y="3438625"/>
              <a:ext cx="26800" cy="24475"/>
            </a:xfrm>
            <a:custGeom>
              <a:avLst/>
              <a:gdLst/>
              <a:ahLst/>
              <a:cxnLst/>
              <a:rect l="l" t="t" r="r" b="b"/>
              <a:pathLst>
                <a:path w="1072" h="979" extrusionOk="0">
                  <a:moveTo>
                    <a:pt x="531" y="1"/>
                  </a:moveTo>
                  <a:cubicBezTo>
                    <a:pt x="417" y="1"/>
                    <a:pt x="302" y="40"/>
                    <a:pt x="209" y="122"/>
                  </a:cubicBezTo>
                  <a:cubicBezTo>
                    <a:pt x="6" y="302"/>
                    <a:pt x="0" y="610"/>
                    <a:pt x="167" y="816"/>
                  </a:cubicBezTo>
                  <a:cubicBezTo>
                    <a:pt x="260" y="929"/>
                    <a:pt x="382" y="978"/>
                    <a:pt x="506" y="978"/>
                  </a:cubicBezTo>
                  <a:cubicBezTo>
                    <a:pt x="670" y="978"/>
                    <a:pt x="838" y="893"/>
                    <a:pt x="946" y="760"/>
                  </a:cubicBezTo>
                  <a:cubicBezTo>
                    <a:pt x="1072" y="607"/>
                    <a:pt x="1043" y="366"/>
                    <a:pt x="938" y="215"/>
                  </a:cubicBezTo>
                  <a:cubicBezTo>
                    <a:pt x="843" y="75"/>
                    <a:pt x="688" y="1"/>
                    <a:pt x="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270588" y="3484500"/>
              <a:ext cx="58025" cy="41050"/>
            </a:xfrm>
            <a:custGeom>
              <a:avLst/>
              <a:gdLst/>
              <a:ahLst/>
              <a:cxnLst/>
              <a:rect l="l" t="t" r="r" b="b"/>
              <a:pathLst>
                <a:path w="2321" h="1642" extrusionOk="0">
                  <a:moveTo>
                    <a:pt x="1145" y="0"/>
                  </a:moveTo>
                  <a:cubicBezTo>
                    <a:pt x="331" y="0"/>
                    <a:pt x="0" y="1300"/>
                    <a:pt x="907" y="1597"/>
                  </a:cubicBezTo>
                  <a:cubicBezTo>
                    <a:pt x="1001" y="1628"/>
                    <a:pt x="1090" y="1641"/>
                    <a:pt x="1174" y="1641"/>
                  </a:cubicBezTo>
                  <a:cubicBezTo>
                    <a:pt x="1988" y="1641"/>
                    <a:pt x="2321" y="340"/>
                    <a:pt x="1413" y="45"/>
                  </a:cubicBezTo>
                  <a:cubicBezTo>
                    <a:pt x="1319" y="14"/>
                    <a:pt x="1229" y="0"/>
                    <a:pt x="1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2072263" y="3603325"/>
              <a:ext cx="97025" cy="82275"/>
            </a:xfrm>
            <a:custGeom>
              <a:avLst/>
              <a:gdLst/>
              <a:ahLst/>
              <a:cxnLst/>
              <a:rect l="l" t="t" r="r" b="b"/>
              <a:pathLst>
                <a:path w="3881" h="3291" extrusionOk="0">
                  <a:moveTo>
                    <a:pt x="103" y="1"/>
                  </a:moveTo>
                  <a:cubicBezTo>
                    <a:pt x="51" y="1"/>
                    <a:pt x="0" y="68"/>
                    <a:pt x="21" y="127"/>
                  </a:cubicBezTo>
                  <a:cubicBezTo>
                    <a:pt x="386" y="1130"/>
                    <a:pt x="713" y="1788"/>
                    <a:pt x="1572" y="2462"/>
                  </a:cubicBezTo>
                  <a:cubicBezTo>
                    <a:pt x="1980" y="2781"/>
                    <a:pt x="2642" y="3290"/>
                    <a:pt x="3224" y="3290"/>
                  </a:cubicBezTo>
                  <a:cubicBezTo>
                    <a:pt x="3414" y="3290"/>
                    <a:pt x="3596" y="3236"/>
                    <a:pt x="3757" y="3103"/>
                  </a:cubicBezTo>
                  <a:cubicBezTo>
                    <a:pt x="3875" y="3004"/>
                    <a:pt x="3880" y="2852"/>
                    <a:pt x="3830" y="2723"/>
                  </a:cubicBezTo>
                  <a:cubicBezTo>
                    <a:pt x="3590" y="2101"/>
                    <a:pt x="2599" y="2033"/>
                    <a:pt x="2067" y="1715"/>
                  </a:cubicBezTo>
                  <a:cubicBezTo>
                    <a:pt x="1400" y="1312"/>
                    <a:pt x="597" y="672"/>
                    <a:pt x="160" y="34"/>
                  </a:cubicBezTo>
                  <a:cubicBezTo>
                    <a:pt x="143" y="10"/>
                    <a:pt x="123" y="1"/>
                    <a:pt x="103" y="1"/>
                  </a:cubicBezTo>
                  <a:close/>
                </a:path>
              </a:pathLst>
            </a:custGeom>
            <a:solidFill>
              <a:srgbClr val="24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753913" y="2583100"/>
              <a:ext cx="538625" cy="473225"/>
            </a:xfrm>
            <a:custGeom>
              <a:avLst/>
              <a:gdLst/>
              <a:ahLst/>
              <a:cxnLst/>
              <a:rect l="l" t="t" r="r" b="b"/>
              <a:pathLst>
                <a:path w="21545" h="18929" extrusionOk="0">
                  <a:moveTo>
                    <a:pt x="13506" y="1"/>
                  </a:moveTo>
                  <a:cubicBezTo>
                    <a:pt x="12791" y="1"/>
                    <a:pt x="12037" y="115"/>
                    <a:pt x="11253" y="362"/>
                  </a:cubicBezTo>
                  <a:cubicBezTo>
                    <a:pt x="6477" y="1866"/>
                    <a:pt x="0" y="9380"/>
                    <a:pt x="1727" y="14550"/>
                  </a:cubicBezTo>
                  <a:cubicBezTo>
                    <a:pt x="2522" y="16929"/>
                    <a:pt x="4960" y="18485"/>
                    <a:pt x="7446" y="18837"/>
                  </a:cubicBezTo>
                  <a:cubicBezTo>
                    <a:pt x="7879" y="18899"/>
                    <a:pt x="8316" y="18929"/>
                    <a:pt x="8752" y="18929"/>
                  </a:cubicBezTo>
                  <a:cubicBezTo>
                    <a:pt x="11011" y="18929"/>
                    <a:pt x="13265" y="18127"/>
                    <a:pt x="15092" y="16783"/>
                  </a:cubicBezTo>
                  <a:cubicBezTo>
                    <a:pt x="17271" y="15180"/>
                    <a:pt x="18861" y="12845"/>
                    <a:pt x="19788" y="10304"/>
                  </a:cubicBezTo>
                  <a:cubicBezTo>
                    <a:pt x="21545" y="5495"/>
                    <a:pt x="18464" y="1"/>
                    <a:pt x="13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798313" y="2678600"/>
              <a:ext cx="337550" cy="328900"/>
            </a:xfrm>
            <a:custGeom>
              <a:avLst/>
              <a:gdLst/>
              <a:ahLst/>
              <a:cxnLst/>
              <a:rect l="l" t="t" r="r" b="b"/>
              <a:pathLst>
                <a:path w="13502" h="13156" extrusionOk="0">
                  <a:moveTo>
                    <a:pt x="8427" y="0"/>
                  </a:moveTo>
                  <a:cubicBezTo>
                    <a:pt x="7705" y="0"/>
                    <a:pt x="6943" y="188"/>
                    <a:pt x="6173" y="608"/>
                  </a:cubicBezTo>
                  <a:cubicBezTo>
                    <a:pt x="3257" y="2204"/>
                    <a:pt x="1" y="7941"/>
                    <a:pt x="1792" y="11088"/>
                  </a:cubicBezTo>
                  <a:cubicBezTo>
                    <a:pt x="2572" y="12455"/>
                    <a:pt x="4210" y="13155"/>
                    <a:pt x="5791" y="13155"/>
                  </a:cubicBezTo>
                  <a:cubicBezTo>
                    <a:pt x="5885" y="13155"/>
                    <a:pt x="5979" y="13153"/>
                    <a:pt x="6073" y="13148"/>
                  </a:cubicBezTo>
                  <a:cubicBezTo>
                    <a:pt x="7870" y="13050"/>
                    <a:pt x="9580" y="12149"/>
                    <a:pt x="10794" y="10823"/>
                  </a:cubicBezTo>
                  <a:cubicBezTo>
                    <a:pt x="12009" y="9496"/>
                    <a:pt x="12745" y="7770"/>
                    <a:pt x="13023" y="5992"/>
                  </a:cubicBezTo>
                  <a:cubicBezTo>
                    <a:pt x="13501" y="2922"/>
                    <a:pt x="11278" y="0"/>
                    <a:pt x="8427" y="0"/>
                  </a:cubicBezTo>
                  <a:close/>
                </a:path>
              </a:pathLst>
            </a:custGeom>
            <a:solidFill>
              <a:srgbClr val="24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853363" y="2764700"/>
              <a:ext cx="145025" cy="141375"/>
            </a:xfrm>
            <a:custGeom>
              <a:avLst/>
              <a:gdLst/>
              <a:ahLst/>
              <a:cxnLst/>
              <a:rect l="l" t="t" r="r" b="b"/>
              <a:pathLst>
                <a:path w="5801" h="5655" extrusionOk="0">
                  <a:moveTo>
                    <a:pt x="3622" y="1"/>
                  </a:moveTo>
                  <a:cubicBezTo>
                    <a:pt x="3312" y="1"/>
                    <a:pt x="2984" y="81"/>
                    <a:pt x="2654" y="262"/>
                  </a:cubicBezTo>
                  <a:cubicBezTo>
                    <a:pt x="1398" y="949"/>
                    <a:pt x="0" y="3412"/>
                    <a:pt x="770" y="4766"/>
                  </a:cubicBezTo>
                  <a:cubicBezTo>
                    <a:pt x="1105" y="5354"/>
                    <a:pt x="1809" y="5654"/>
                    <a:pt x="2492" y="5654"/>
                  </a:cubicBezTo>
                  <a:cubicBezTo>
                    <a:pt x="2532" y="5654"/>
                    <a:pt x="2571" y="5653"/>
                    <a:pt x="2611" y="5651"/>
                  </a:cubicBezTo>
                  <a:cubicBezTo>
                    <a:pt x="3383" y="5610"/>
                    <a:pt x="4116" y="5222"/>
                    <a:pt x="4638" y="4651"/>
                  </a:cubicBezTo>
                  <a:cubicBezTo>
                    <a:pt x="5160" y="4082"/>
                    <a:pt x="5478" y="3341"/>
                    <a:pt x="5595" y="2575"/>
                  </a:cubicBezTo>
                  <a:cubicBezTo>
                    <a:pt x="5800" y="1256"/>
                    <a:pt x="4846" y="1"/>
                    <a:pt x="3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55138" y="2044550"/>
              <a:ext cx="1476450" cy="1992025"/>
            </a:xfrm>
            <a:custGeom>
              <a:avLst/>
              <a:gdLst/>
              <a:ahLst/>
              <a:cxnLst/>
              <a:rect l="l" t="t" r="r" b="b"/>
              <a:pathLst>
                <a:path w="59058" h="79681" extrusionOk="0">
                  <a:moveTo>
                    <a:pt x="38060" y="1"/>
                  </a:moveTo>
                  <a:cubicBezTo>
                    <a:pt x="35295" y="1"/>
                    <a:pt x="32340" y="187"/>
                    <a:pt x="29828" y="774"/>
                  </a:cubicBezTo>
                  <a:cubicBezTo>
                    <a:pt x="32550" y="1963"/>
                    <a:pt x="34749" y="4522"/>
                    <a:pt x="36311" y="7156"/>
                  </a:cubicBezTo>
                  <a:cubicBezTo>
                    <a:pt x="39860" y="13148"/>
                    <a:pt x="41472" y="20268"/>
                    <a:pt x="40856" y="27207"/>
                  </a:cubicBezTo>
                  <a:cubicBezTo>
                    <a:pt x="40703" y="28912"/>
                    <a:pt x="40347" y="30748"/>
                    <a:pt x="39069" y="31892"/>
                  </a:cubicBezTo>
                  <a:cubicBezTo>
                    <a:pt x="38003" y="32849"/>
                    <a:pt x="36566" y="33100"/>
                    <a:pt x="35097" y="33100"/>
                  </a:cubicBezTo>
                  <a:cubicBezTo>
                    <a:pt x="34410" y="33100"/>
                    <a:pt x="33716" y="33045"/>
                    <a:pt x="33050" y="32982"/>
                  </a:cubicBezTo>
                  <a:lnTo>
                    <a:pt x="33050" y="32982"/>
                  </a:lnTo>
                  <a:cubicBezTo>
                    <a:pt x="34730" y="36019"/>
                    <a:pt x="32908" y="39907"/>
                    <a:pt x="30320" y="42219"/>
                  </a:cubicBezTo>
                  <a:cubicBezTo>
                    <a:pt x="25792" y="46269"/>
                    <a:pt x="19358" y="47406"/>
                    <a:pt x="13277" y="47406"/>
                  </a:cubicBezTo>
                  <a:cubicBezTo>
                    <a:pt x="13220" y="47406"/>
                    <a:pt x="13162" y="47406"/>
                    <a:pt x="13105" y="47406"/>
                  </a:cubicBezTo>
                  <a:lnTo>
                    <a:pt x="13105" y="47406"/>
                  </a:lnTo>
                  <a:cubicBezTo>
                    <a:pt x="15809" y="51466"/>
                    <a:pt x="13853" y="57308"/>
                    <a:pt x="10071" y="60385"/>
                  </a:cubicBezTo>
                  <a:cubicBezTo>
                    <a:pt x="7365" y="62588"/>
                    <a:pt x="4010" y="63708"/>
                    <a:pt x="548" y="64392"/>
                  </a:cubicBezTo>
                  <a:cubicBezTo>
                    <a:pt x="378" y="68412"/>
                    <a:pt x="213" y="72437"/>
                    <a:pt x="0" y="76343"/>
                  </a:cubicBezTo>
                  <a:cubicBezTo>
                    <a:pt x="1940" y="78178"/>
                    <a:pt x="4405" y="79460"/>
                    <a:pt x="7066" y="79680"/>
                  </a:cubicBezTo>
                  <a:cubicBezTo>
                    <a:pt x="12274" y="71166"/>
                    <a:pt x="20518" y="63498"/>
                    <a:pt x="28862" y="58025"/>
                  </a:cubicBezTo>
                  <a:cubicBezTo>
                    <a:pt x="32871" y="59225"/>
                    <a:pt x="38295" y="59846"/>
                    <a:pt x="42481" y="59889"/>
                  </a:cubicBezTo>
                  <a:cubicBezTo>
                    <a:pt x="42559" y="59890"/>
                    <a:pt x="42637" y="59890"/>
                    <a:pt x="42715" y="59890"/>
                  </a:cubicBezTo>
                  <a:cubicBezTo>
                    <a:pt x="46826" y="59890"/>
                    <a:pt x="51050" y="58775"/>
                    <a:pt x="54157" y="56087"/>
                  </a:cubicBezTo>
                  <a:cubicBezTo>
                    <a:pt x="57318" y="53346"/>
                    <a:pt x="59058" y="48789"/>
                    <a:pt x="57785" y="44803"/>
                  </a:cubicBezTo>
                  <a:cubicBezTo>
                    <a:pt x="57230" y="43077"/>
                    <a:pt x="56164" y="41548"/>
                    <a:pt x="54927" y="40221"/>
                  </a:cubicBezTo>
                  <a:cubicBezTo>
                    <a:pt x="52877" y="38018"/>
                    <a:pt x="50316" y="36294"/>
                    <a:pt x="47502" y="35222"/>
                  </a:cubicBezTo>
                  <a:cubicBezTo>
                    <a:pt x="49880" y="33722"/>
                    <a:pt x="52176" y="31320"/>
                    <a:pt x="54552" y="29816"/>
                  </a:cubicBezTo>
                  <a:cubicBezTo>
                    <a:pt x="53280" y="19359"/>
                    <a:pt x="48976" y="8334"/>
                    <a:pt x="42357" y="135"/>
                  </a:cubicBezTo>
                  <a:cubicBezTo>
                    <a:pt x="41053" y="57"/>
                    <a:pt x="39586" y="1"/>
                    <a:pt x="38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9063" y="3280975"/>
              <a:ext cx="130450" cy="107200"/>
            </a:xfrm>
            <a:custGeom>
              <a:avLst/>
              <a:gdLst/>
              <a:ahLst/>
              <a:cxnLst/>
              <a:rect l="l" t="t" r="r" b="b"/>
              <a:pathLst>
                <a:path w="5218" h="4288" extrusionOk="0">
                  <a:moveTo>
                    <a:pt x="1" y="0"/>
                  </a:moveTo>
                  <a:lnTo>
                    <a:pt x="428" y="790"/>
                  </a:lnTo>
                  <a:cubicBezTo>
                    <a:pt x="989" y="1515"/>
                    <a:pt x="1551" y="2242"/>
                    <a:pt x="2114" y="2966"/>
                  </a:cubicBezTo>
                  <a:cubicBezTo>
                    <a:pt x="2478" y="3437"/>
                    <a:pt x="2865" y="3924"/>
                    <a:pt x="3411" y="4166"/>
                  </a:cubicBezTo>
                  <a:cubicBezTo>
                    <a:pt x="3593" y="4246"/>
                    <a:pt x="3797" y="4287"/>
                    <a:pt x="3999" y="4287"/>
                  </a:cubicBezTo>
                  <a:cubicBezTo>
                    <a:pt x="4402" y="4287"/>
                    <a:pt x="4797" y="4123"/>
                    <a:pt x="4986" y="3774"/>
                  </a:cubicBezTo>
                  <a:cubicBezTo>
                    <a:pt x="5218" y="3344"/>
                    <a:pt x="5056" y="2783"/>
                    <a:pt x="4729" y="2418"/>
                  </a:cubicBezTo>
                  <a:cubicBezTo>
                    <a:pt x="4401" y="2053"/>
                    <a:pt x="3943" y="1839"/>
                    <a:pt x="3498" y="1634"/>
                  </a:cubicBezTo>
                  <a:cubicBezTo>
                    <a:pt x="2331" y="1093"/>
                    <a:pt x="1165" y="55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796038" y="2713375"/>
              <a:ext cx="94475" cy="84300"/>
            </a:xfrm>
            <a:custGeom>
              <a:avLst/>
              <a:gdLst/>
              <a:ahLst/>
              <a:cxnLst/>
              <a:rect l="l" t="t" r="r" b="b"/>
              <a:pathLst>
                <a:path w="3779" h="3372" extrusionOk="0">
                  <a:moveTo>
                    <a:pt x="1887" y="1"/>
                  </a:moveTo>
                  <a:cubicBezTo>
                    <a:pt x="1178" y="1"/>
                    <a:pt x="519" y="453"/>
                    <a:pt x="288" y="1164"/>
                  </a:cubicBezTo>
                  <a:cubicBezTo>
                    <a:pt x="0" y="2048"/>
                    <a:pt x="481" y="2999"/>
                    <a:pt x="1367" y="3288"/>
                  </a:cubicBezTo>
                  <a:cubicBezTo>
                    <a:pt x="1540" y="3344"/>
                    <a:pt x="1716" y="3371"/>
                    <a:pt x="1889" y="3371"/>
                  </a:cubicBezTo>
                  <a:cubicBezTo>
                    <a:pt x="2599" y="3371"/>
                    <a:pt x="3259" y="2921"/>
                    <a:pt x="3491" y="2209"/>
                  </a:cubicBezTo>
                  <a:cubicBezTo>
                    <a:pt x="3778" y="1325"/>
                    <a:pt x="3295" y="374"/>
                    <a:pt x="2412" y="85"/>
                  </a:cubicBezTo>
                  <a:cubicBezTo>
                    <a:pt x="2238" y="28"/>
                    <a:pt x="2061" y="1"/>
                    <a:pt x="1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816788" y="2731925"/>
              <a:ext cx="52975" cy="47250"/>
            </a:xfrm>
            <a:custGeom>
              <a:avLst/>
              <a:gdLst/>
              <a:ahLst/>
              <a:cxnLst/>
              <a:rect l="l" t="t" r="r" b="b"/>
              <a:pathLst>
                <a:path w="2119" h="1890" extrusionOk="0">
                  <a:moveTo>
                    <a:pt x="1059" y="0"/>
                  </a:moveTo>
                  <a:cubicBezTo>
                    <a:pt x="660" y="0"/>
                    <a:pt x="290" y="254"/>
                    <a:pt x="160" y="652"/>
                  </a:cubicBezTo>
                  <a:cubicBezTo>
                    <a:pt x="0" y="1147"/>
                    <a:pt x="269" y="1681"/>
                    <a:pt x="766" y="1842"/>
                  </a:cubicBezTo>
                  <a:cubicBezTo>
                    <a:pt x="863" y="1874"/>
                    <a:pt x="961" y="1889"/>
                    <a:pt x="1058" y="1889"/>
                  </a:cubicBezTo>
                  <a:cubicBezTo>
                    <a:pt x="1455" y="1889"/>
                    <a:pt x="1825" y="1636"/>
                    <a:pt x="1956" y="1239"/>
                  </a:cubicBezTo>
                  <a:cubicBezTo>
                    <a:pt x="2119" y="744"/>
                    <a:pt x="1848" y="210"/>
                    <a:pt x="1352" y="47"/>
                  </a:cubicBezTo>
                  <a:cubicBezTo>
                    <a:pt x="1255" y="15"/>
                    <a:pt x="1156"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2081738" y="2806700"/>
              <a:ext cx="94525" cy="84250"/>
            </a:xfrm>
            <a:custGeom>
              <a:avLst/>
              <a:gdLst/>
              <a:ahLst/>
              <a:cxnLst/>
              <a:rect l="l" t="t" r="r" b="b"/>
              <a:pathLst>
                <a:path w="3781" h="3370" extrusionOk="0">
                  <a:moveTo>
                    <a:pt x="1891" y="1"/>
                  </a:moveTo>
                  <a:cubicBezTo>
                    <a:pt x="1181" y="1"/>
                    <a:pt x="521" y="452"/>
                    <a:pt x="290" y="1161"/>
                  </a:cubicBezTo>
                  <a:cubicBezTo>
                    <a:pt x="1" y="2047"/>
                    <a:pt x="483" y="2998"/>
                    <a:pt x="1369" y="3286"/>
                  </a:cubicBezTo>
                  <a:cubicBezTo>
                    <a:pt x="1542" y="3342"/>
                    <a:pt x="1718" y="3369"/>
                    <a:pt x="1891" y="3369"/>
                  </a:cubicBezTo>
                  <a:cubicBezTo>
                    <a:pt x="2601" y="3369"/>
                    <a:pt x="3261" y="2919"/>
                    <a:pt x="3493" y="2209"/>
                  </a:cubicBezTo>
                  <a:cubicBezTo>
                    <a:pt x="3780" y="1323"/>
                    <a:pt x="3297" y="373"/>
                    <a:pt x="2414" y="84"/>
                  </a:cubicBezTo>
                  <a:cubicBezTo>
                    <a:pt x="2240" y="28"/>
                    <a:pt x="2064" y="1"/>
                    <a:pt x="1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2102538" y="2825175"/>
              <a:ext cx="52975" cy="47250"/>
            </a:xfrm>
            <a:custGeom>
              <a:avLst/>
              <a:gdLst/>
              <a:ahLst/>
              <a:cxnLst/>
              <a:rect l="l" t="t" r="r" b="b"/>
              <a:pathLst>
                <a:path w="2119" h="1890" extrusionOk="0">
                  <a:moveTo>
                    <a:pt x="1058" y="1"/>
                  </a:moveTo>
                  <a:cubicBezTo>
                    <a:pt x="661" y="1"/>
                    <a:pt x="291" y="254"/>
                    <a:pt x="160" y="651"/>
                  </a:cubicBezTo>
                  <a:cubicBezTo>
                    <a:pt x="0" y="1149"/>
                    <a:pt x="269" y="1681"/>
                    <a:pt x="765" y="1843"/>
                  </a:cubicBezTo>
                  <a:cubicBezTo>
                    <a:pt x="862" y="1874"/>
                    <a:pt x="961" y="1889"/>
                    <a:pt x="1057" y="1889"/>
                  </a:cubicBezTo>
                  <a:cubicBezTo>
                    <a:pt x="1454" y="1889"/>
                    <a:pt x="1824" y="1637"/>
                    <a:pt x="1956" y="1238"/>
                  </a:cubicBezTo>
                  <a:cubicBezTo>
                    <a:pt x="2119" y="743"/>
                    <a:pt x="1847" y="211"/>
                    <a:pt x="1350" y="48"/>
                  </a:cubicBezTo>
                  <a:cubicBezTo>
                    <a:pt x="1253" y="16"/>
                    <a:pt x="1155" y="1"/>
                    <a:pt x="10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990238" y="2285925"/>
              <a:ext cx="94500" cy="84275"/>
            </a:xfrm>
            <a:custGeom>
              <a:avLst/>
              <a:gdLst/>
              <a:ahLst/>
              <a:cxnLst/>
              <a:rect l="l" t="t" r="r" b="b"/>
              <a:pathLst>
                <a:path w="3780" h="3371" extrusionOk="0">
                  <a:moveTo>
                    <a:pt x="1889" y="1"/>
                  </a:moveTo>
                  <a:cubicBezTo>
                    <a:pt x="1179" y="1"/>
                    <a:pt x="519" y="451"/>
                    <a:pt x="288" y="1163"/>
                  </a:cubicBezTo>
                  <a:cubicBezTo>
                    <a:pt x="0" y="2048"/>
                    <a:pt x="481" y="2999"/>
                    <a:pt x="1366" y="3287"/>
                  </a:cubicBezTo>
                  <a:cubicBezTo>
                    <a:pt x="1540" y="3343"/>
                    <a:pt x="1715" y="3370"/>
                    <a:pt x="1888" y="3370"/>
                  </a:cubicBezTo>
                  <a:cubicBezTo>
                    <a:pt x="2598" y="3370"/>
                    <a:pt x="3258" y="2919"/>
                    <a:pt x="3491" y="2208"/>
                  </a:cubicBezTo>
                  <a:cubicBezTo>
                    <a:pt x="3780" y="1324"/>
                    <a:pt x="3298" y="374"/>
                    <a:pt x="2412" y="84"/>
                  </a:cubicBezTo>
                  <a:cubicBezTo>
                    <a:pt x="2238" y="28"/>
                    <a:pt x="2062" y="1"/>
                    <a:pt x="1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011013" y="2304450"/>
              <a:ext cx="52950" cy="47225"/>
            </a:xfrm>
            <a:custGeom>
              <a:avLst/>
              <a:gdLst/>
              <a:ahLst/>
              <a:cxnLst/>
              <a:rect l="l" t="t" r="r" b="b"/>
              <a:pathLst>
                <a:path w="2118" h="1889" extrusionOk="0">
                  <a:moveTo>
                    <a:pt x="1059" y="0"/>
                  </a:moveTo>
                  <a:cubicBezTo>
                    <a:pt x="662" y="0"/>
                    <a:pt x="290" y="253"/>
                    <a:pt x="161" y="651"/>
                  </a:cubicBezTo>
                  <a:cubicBezTo>
                    <a:pt x="0" y="1146"/>
                    <a:pt x="271" y="1679"/>
                    <a:pt x="766" y="1842"/>
                  </a:cubicBezTo>
                  <a:cubicBezTo>
                    <a:pt x="862" y="1873"/>
                    <a:pt x="960" y="1888"/>
                    <a:pt x="1057" y="1888"/>
                  </a:cubicBezTo>
                  <a:cubicBezTo>
                    <a:pt x="1455" y="1888"/>
                    <a:pt x="1826" y="1635"/>
                    <a:pt x="1956" y="1237"/>
                  </a:cubicBezTo>
                  <a:cubicBezTo>
                    <a:pt x="2118" y="742"/>
                    <a:pt x="1847" y="209"/>
                    <a:pt x="1352" y="47"/>
                  </a:cubicBezTo>
                  <a:cubicBezTo>
                    <a:pt x="1255" y="15"/>
                    <a:pt x="1156"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532613" y="2067425"/>
              <a:ext cx="94500" cy="84250"/>
            </a:xfrm>
            <a:custGeom>
              <a:avLst/>
              <a:gdLst/>
              <a:ahLst/>
              <a:cxnLst/>
              <a:rect l="l" t="t" r="r" b="b"/>
              <a:pathLst>
                <a:path w="3780" h="3370" extrusionOk="0">
                  <a:moveTo>
                    <a:pt x="1890" y="0"/>
                  </a:moveTo>
                  <a:cubicBezTo>
                    <a:pt x="1180" y="0"/>
                    <a:pt x="520" y="451"/>
                    <a:pt x="289" y="1162"/>
                  </a:cubicBezTo>
                  <a:cubicBezTo>
                    <a:pt x="0" y="2048"/>
                    <a:pt x="482" y="2999"/>
                    <a:pt x="1366" y="3287"/>
                  </a:cubicBezTo>
                  <a:cubicBezTo>
                    <a:pt x="1540" y="3343"/>
                    <a:pt x="1716" y="3370"/>
                    <a:pt x="1889" y="3370"/>
                  </a:cubicBezTo>
                  <a:cubicBezTo>
                    <a:pt x="2599" y="3370"/>
                    <a:pt x="3260" y="2919"/>
                    <a:pt x="3492" y="2208"/>
                  </a:cubicBezTo>
                  <a:cubicBezTo>
                    <a:pt x="3780" y="1325"/>
                    <a:pt x="3299" y="374"/>
                    <a:pt x="2414" y="84"/>
                  </a:cubicBezTo>
                  <a:cubicBezTo>
                    <a:pt x="2240" y="27"/>
                    <a:pt x="2063" y="0"/>
                    <a:pt x="1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553413" y="2085975"/>
              <a:ext cx="52950" cy="47250"/>
            </a:xfrm>
            <a:custGeom>
              <a:avLst/>
              <a:gdLst/>
              <a:ahLst/>
              <a:cxnLst/>
              <a:rect l="l" t="t" r="r" b="b"/>
              <a:pathLst>
                <a:path w="2118" h="1890" extrusionOk="0">
                  <a:moveTo>
                    <a:pt x="1060" y="0"/>
                  </a:moveTo>
                  <a:cubicBezTo>
                    <a:pt x="662" y="0"/>
                    <a:pt x="292" y="253"/>
                    <a:pt x="161" y="651"/>
                  </a:cubicBezTo>
                  <a:cubicBezTo>
                    <a:pt x="1" y="1147"/>
                    <a:pt x="271" y="1679"/>
                    <a:pt x="766" y="1842"/>
                  </a:cubicBezTo>
                  <a:cubicBezTo>
                    <a:pt x="864" y="1874"/>
                    <a:pt x="963" y="1890"/>
                    <a:pt x="1060" y="1890"/>
                  </a:cubicBezTo>
                  <a:cubicBezTo>
                    <a:pt x="1457" y="1890"/>
                    <a:pt x="1827" y="1636"/>
                    <a:pt x="1956" y="1237"/>
                  </a:cubicBezTo>
                  <a:cubicBezTo>
                    <a:pt x="2118" y="741"/>
                    <a:pt x="1848" y="207"/>
                    <a:pt x="1353" y="47"/>
                  </a:cubicBezTo>
                  <a:cubicBezTo>
                    <a:pt x="1255" y="15"/>
                    <a:pt x="1157" y="0"/>
                    <a:pt x="1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633213" y="3885425"/>
              <a:ext cx="94475" cy="84275"/>
            </a:xfrm>
            <a:custGeom>
              <a:avLst/>
              <a:gdLst/>
              <a:ahLst/>
              <a:cxnLst/>
              <a:rect l="l" t="t" r="r" b="b"/>
              <a:pathLst>
                <a:path w="3779" h="3371" extrusionOk="0">
                  <a:moveTo>
                    <a:pt x="1888" y="1"/>
                  </a:moveTo>
                  <a:cubicBezTo>
                    <a:pt x="1179" y="1"/>
                    <a:pt x="519" y="451"/>
                    <a:pt x="288" y="1163"/>
                  </a:cubicBezTo>
                  <a:cubicBezTo>
                    <a:pt x="0" y="2048"/>
                    <a:pt x="482" y="3000"/>
                    <a:pt x="1366" y="3287"/>
                  </a:cubicBezTo>
                  <a:cubicBezTo>
                    <a:pt x="1540" y="3343"/>
                    <a:pt x="1716" y="3370"/>
                    <a:pt x="1889" y="3370"/>
                  </a:cubicBezTo>
                  <a:cubicBezTo>
                    <a:pt x="2598" y="3370"/>
                    <a:pt x="3258" y="2920"/>
                    <a:pt x="3490" y="2208"/>
                  </a:cubicBezTo>
                  <a:cubicBezTo>
                    <a:pt x="3778" y="1324"/>
                    <a:pt x="3294" y="375"/>
                    <a:pt x="2412" y="84"/>
                  </a:cubicBezTo>
                  <a:cubicBezTo>
                    <a:pt x="2238" y="28"/>
                    <a:pt x="2062" y="1"/>
                    <a:pt x="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653863" y="3903950"/>
              <a:ext cx="53075" cy="47225"/>
            </a:xfrm>
            <a:custGeom>
              <a:avLst/>
              <a:gdLst/>
              <a:ahLst/>
              <a:cxnLst/>
              <a:rect l="l" t="t" r="r" b="b"/>
              <a:pathLst>
                <a:path w="2123" h="1889" extrusionOk="0">
                  <a:moveTo>
                    <a:pt x="1062" y="0"/>
                  </a:moveTo>
                  <a:cubicBezTo>
                    <a:pt x="664" y="0"/>
                    <a:pt x="295" y="253"/>
                    <a:pt x="164" y="651"/>
                  </a:cubicBezTo>
                  <a:cubicBezTo>
                    <a:pt x="1" y="1146"/>
                    <a:pt x="273" y="1679"/>
                    <a:pt x="769" y="1842"/>
                  </a:cubicBezTo>
                  <a:cubicBezTo>
                    <a:pt x="866" y="1874"/>
                    <a:pt x="964" y="1889"/>
                    <a:pt x="1061" y="1889"/>
                  </a:cubicBezTo>
                  <a:cubicBezTo>
                    <a:pt x="1458" y="1889"/>
                    <a:pt x="1828" y="1635"/>
                    <a:pt x="1959" y="1237"/>
                  </a:cubicBezTo>
                  <a:cubicBezTo>
                    <a:pt x="2122" y="742"/>
                    <a:pt x="1851" y="209"/>
                    <a:pt x="1356" y="47"/>
                  </a:cubicBezTo>
                  <a:cubicBezTo>
                    <a:pt x="1258" y="15"/>
                    <a:pt x="1159"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891488" y="2338175"/>
              <a:ext cx="353350" cy="161300"/>
            </a:xfrm>
            <a:custGeom>
              <a:avLst/>
              <a:gdLst/>
              <a:ahLst/>
              <a:cxnLst/>
              <a:rect l="l" t="t" r="r" b="b"/>
              <a:pathLst>
                <a:path w="14134" h="6452" extrusionOk="0">
                  <a:moveTo>
                    <a:pt x="5501" y="0"/>
                  </a:moveTo>
                  <a:cubicBezTo>
                    <a:pt x="3530" y="0"/>
                    <a:pt x="1601" y="214"/>
                    <a:pt x="0" y="666"/>
                  </a:cubicBezTo>
                  <a:cubicBezTo>
                    <a:pt x="836" y="2546"/>
                    <a:pt x="2060" y="4313"/>
                    <a:pt x="2923" y="6212"/>
                  </a:cubicBezTo>
                  <a:cubicBezTo>
                    <a:pt x="6659" y="6291"/>
                    <a:pt x="10397" y="6373"/>
                    <a:pt x="14134" y="6451"/>
                  </a:cubicBezTo>
                  <a:cubicBezTo>
                    <a:pt x="14054" y="4896"/>
                    <a:pt x="13878" y="3349"/>
                    <a:pt x="13606" y="1816"/>
                  </a:cubicBezTo>
                  <a:cubicBezTo>
                    <a:pt x="13574" y="1639"/>
                    <a:pt x="13539" y="1453"/>
                    <a:pt x="13420" y="1317"/>
                  </a:cubicBezTo>
                  <a:cubicBezTo>
                    <a:pt x="13284" y="1161"/>
                    <a:pt x="13070" y="1104"/>
                    <a:pt x="12869" y="1055"/>
                  </a:cubicBezTo>
                  <a:cubicBezTo>
                    <a:pt x="10776" y="372"/>
                    <a:pt x="8102" y="0"/>
                    <a:pt x="5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941713" y="2374850"/>
              <a:ext cx="33100" cy="47775"/>
            </a:xfrm>
            <a:custGeom>
              <a:avLst/>
              <a:gdLst/>
              <a:ahLst/>
              <a:cxnLst/>
              <a:rect l="l" t="t" r="r" b="b"/>
              <a:pathLst>
                <a:path w="1324" h="1911" extrusionOk="0">
                  <a:moveTo>
                    <a:pt x="222" y="0"/>
                  </a:moveTo>
                  <a:cubicBezTo>
                    <a:pt x="104" y="0"/>
                    <a:pt x="1" y="100"/>
                    <a:pt x="20" y="246"/>
                  </a:cubicBezTo>
                  <a:cubicBezTo>
                    <a:pt x="53" y="527"/>
                    <a:pt x="163" y="751"/>
                    <a:pt x="284" y="1005"/>
                  </a:cubicBezTo>
                  <a:cubicBezTo>
                    <a:pt x="402" y="1255"/>
                    <a:pt x="510" y="1512"/>
                    <a:pt x="658" y="1747"/>
                  </a:cubicBezTo>
                  <a:cubicBezTo>
                    <a:pt x="730" y="1862"/>
                    <a:pt x="833" y="1910"/>
                    <a:pt x="933" y="1910"/>
                  </a:cubicBezTo>
                  <a:cubicBezTo>
                    <a:pt x="1134" y="1910"/>
                    <a:pt x="1324" y="1714"/>
                    <a:pt x="1221" y="1461"/>
                  </a:cubicBezTo>
                  <a:cubicBezTo>
                    <a:pt x="1117" y="1205"/>
                    <a:pt x="971" y="966"/>
                    <a:pt x="838" y="724"/>
                  </a:cubicBezTo>
                  <a:cubicBezTo>
                    <a:pt x="702" y="478"/>
                    <a:pt x="586" y="258"/>
                    <a:pt x="379" y="65"/>
                  </a:cubicBezTo>
                  <a:cubicBezTo>
                    <a:pt x="330" y="20"/>
                    <a:pt x="275" y="0"/>
                    <a:pt x="222" y="0"/>
                  </a:cubicBezTo>
                  <a:close/>
                </a:path>
              </a:pathLst>
            </a:custGeom>
            <a:solidFill>
              <a:srgbClr val="85E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973313" y="2371400"/>
              <a:ext cx="25300" cy="39225"/>
            </a:xfrm>
            <a:custGeom>
              <a:avLst/>
              <a:gdLst/>
              <a:ahLst/>
              <a:cxnLst/>
              <a:rect l="l" t="t" r="r" b="b"/>
              <a:pathLst>
                <a:path w="1012" h="1569" extrusionOk="0">
                  <a:moveTo>
                    <a:pt x="194" y="0"/>
                  </a:moveTo>
                  <a:cubicBezTo>
                    <a:pt x="171" y="0"/>
                    <a:pt x="144" y="12"/>
                    <a:pt x="133" y="33"/>
                  </a:cubicBezTo>
                  <a:cubicBezTo>
                    <a:pt x="95" y="111"/>
                    <a:pt x="47" y="201"/>
                    <a:pt x="30" y="281"/>
                  </a:cubicBezTo>
                  <a:cubicBezTo>
                    <a:pt x="0" y="413"/>
                    <a:pt x="47" y="537"/>
                    <a:pt x="90" y="661"/>
                  </a:cubicBezTo>
                  <a:cubicBezTo>
                    <a:pt x="181" y="911"/>
                    <a:pt x="266" y="1170"/>
                    <a:pt x="381" y="1412"/>
                  </a:cubicBezTo>
                  <a:cubicBezTo>
                    <a:pt x="434" y="1521"/>
                    <a:pt x="536" y="1568"/>
                    <a:pt x="640" y="1568"/>
                  </a:cubicBezTo>
                  <a:cubicBezTo>
                    <a:pt x="823" y="1568"/>
                    <a:pt x="1012" y="1421"/>
                    <a:pt x="949" y="1207"/>
                  </a:cubicBezTo>
                  <a:cubicBezTo>
                    <a:pt x="874" y="952"/>
                    <a:pt x="768" y="703"/>
                    <a:pt x="668" y="456"/>
                  </a:cubicBezTo>
                  <a:cubicBezTo>
                    <a:pt x="625" y="352"/>
                    <a:pt x="587" y="227"/>
                    <a:pt x="497" y="153"/>
                  </a:cubicBezTo>
                  <a:cubicBezTo>
                    <a:pt x="427" y="91"/>
                    <a:pt x="301" y="38"/>
                    <a:pt x="215" y="4"/>
                  </a:cubicBezTo>
                  <a:cubicBezTo>
                    <a:pt x="209" y="1"/>
                    <a:pt x="202" y="0"/>
                    <a:pt x="194" y="0"/>
                  </a:cubicBezTo>
                  <a:close/>
                </a:path>
              </a:pathLst>
            </a:custGeom>
            <a:solidFill>
              <a:srgbClr val="85E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1003813" y="2362850"/>
              <a:ext cx="28525" cy="39300"/>
            </a:xfrm>
            <a:custGeom>
              <a:avLst/>
              <a:gdLst/>
              <a:ahLst/>
              <a:cxnLst/>
              <a:rect l="l" t="t" r="r" b="b"/>
              <a:pathLst>
                <a:path w="1141" h="1572" extrusionOk="0">
                  <a:moveTo>
                    <a:pt x="276" y="1"/>
                  </a:moveTo>
                  <a:cubicBezTo>
                    <a:pt x="142" y="1"/>
                    <a:pt x="0" y="123"/>
                    <a:pt x="43" y="272"/>
                  </a:cubicBezTo>
                  <a:cubicBezTo>
                    <a:pt x="171" y="695"/>
                    <a:pt x="328" y="1113"/>
                    <a:pt x="587" y="1475"/>
                  </a:cubicBezTo>
                  <a:cubicBezTo>
                    <a:pt x="636" y="1542"/>
                    <a:pt x="707" y="1571"/>
                    <a:pt x="781" y="1571"/>
                  </a:cubicBezTo>
                  <a:cubicBezTo>
                    <a:pt x="954" y="1571"/>
                    <a:pt x="1140" y="1411"/>
                    <a:pt x="1079" y="1224"/>
                  </a:cubicBezTo>
                  <a:cubicBezTo>
                    <a:pt x="942" y="802"/>
                    <a:pt x="694" y="429"/>
                    <a:pt x="428" y="76"/>
                  </a:cubicBezTo>
                  <a:cubicBezTo>
                    <a:pt x="389" y="23"/>
                    <a:pt x="333" y="1"/>
                    <a:pt x="276" y="1"/>
                  </a:cubicBezTo>
                  <a:close/>
                </a:path>
              </a:pathLst>
            </a:custGeom>
            <a:solidFill>
              <a:srgbClr val="85E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1328188" y="3391125"/>
              <a:ext cx="94550" cy="84250"/>
            </a:xfrm>
            <a:custGeom>
              <a:avLst/>
              <a:gdLst/>
              <a:ahLst/>
              <a:cxnLst/>
              <a:rect l="l" t="t" r="r" b="b"/>
              <a:pathLst>
                <a:path w="3782" h="3370" extrusionOk="0">
                  <a:moveTo>
                    <a:pt x="1891" y="0"/>
                  </a:moveTo>
                  <a:cubicBezTo>
                    <a:pt x="1181" y="0"/>
                    <a:pt x="520" y="451"/>
                    <a:pt x="288" y="1162"/>
                  </a:cubicBezTo>
                  <a:cubicBezTo>
                    <a:pt x="0" y="2046"/>
                    <a:pt x="482" y="2997"/>
                    <a:pt x="1367" y="3286"/>
                  </a:cubicBezTo>
                  <a:cubicBezTo>
                    <a:pt x="1540" y="3343"/>
                    <a:pt x="1717" y="3370"/>
                    <a:pt x="1890" y="3370"/>
                  </a:cubicBezTo>
                  <a:cubicBezTo>
                    <a:pt x="2600" y="3370"/>
                    <a:pt x="3260" y="2919"/>
                    <a:pt x="3491" y="2208"/>
                  </a:cubicBezTo>
                  <a:cubicBezTo>
                    <a:pt x="3781" y="1324"/>
                    <a:pt x="3298" y="372"/>
                    <a:pt x="2414" y="83"/>
                  </a:cubicBezTo>
                  <a:cubicBezTo>
                    <a:pt x="2240" y="27"/>
                    <a:pt x="2064" y="0"/>
                    <a:pt x="1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1348963" y="3409625"/>
              <a:ext cx="53000" cy="47250"/>
            </a:xfrm>
            <a:custGeom>
              <a:avLst/>
              <a:gdLst/>
              <a:ahLst/>
              <a:cxnLst/>
              <a:rect l="l" t="t" r="r" b="b"/>
              <a:pathLst>
                <a:path w="2120" h="1890" extrusionOk="0">
                  <a:moveTo>
                    <a:pt x="1060" y="1"/>
                  </a:moveTo>
                  <a:cubicBezTo>
                    <a:pt x="663" y="1"/>
                    <a:pt x="293" y="254"/>
                    <a:pt x="162" y="652"/>
                  </a:cubicBezTo>
                  <a:cubicBezTo>
                    <a:pt x="1" y="1147"/>
                    <a:pt x="271" y="1681"/>
                    <a:pt x="767" y="1843"/>
                  </a:cubicBezTo>
                  <a:cubicBezTo>
                    <a:pt x="864" y="1874"/>
                    <a:pt x="963" y="1889"/>
                    <a:pt x="1060" y="1889"/>
                  </a:cubicBezTo>
                  <a:cubicBezTo>
                    <a:pt x="1457" y="1889"/>
                    <a:pt x="1826" y="1637"/>
                    <a:pt x="1957" y="1239"/>
                  </a:cubicBezTo>
                  <a:cubicBezTo>
                    <a:pt x="2119" y="744"/>
                    <a:pt x="1849" y="210"/>
                    <a:pt x="1352" y="47"/>
                  </a:cubicBezTo>
                  <a:cubicBezTo>
                    <a:pt x="1255" y="16"/>
                    <a:pt x="1157" y="1"/>
                    <a:pt x="1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5"/>
          <p:cNvGrpSpPr/>
          <p:nvPr/>
        </p:nvGrpSpPr>
        <p:grpSpPr>
          <a:xfrm rot="401786">
            <a:off x="1610189" y="3211662"/>
            <a:ext cx="1039046" cy="1489737"/>
            <a:chOff x="6224263" y="1126225"/>
            <a:chExt cx="1156125" cy="1657600"/>
          </a:xfrm>
        </p:grpSpPr>
        <p:sp>
          <p:nvSpPr>
            <p:cNvPr id="245" name="Google Shape;245;p5"/>
            <p:cNvSpPr/>
            <p:nvPr/>
          </p:nvSpPr>
          <p:spPr>
            <a:xfrm>
              <a:off x="6534363" y="1126225"/>
              <a:ext cx="426675" cy="954650"/>
            </a:xfrm>
            <a:custGeom>
              <a:avLst/>
              <a:gdLst/>
              <a:ahLst/>
              <a:cxnLst/>
              <a:rect l="l" t="t" r="r" b="b"/>
              <a:pathLst>
                <a:path w="17067" h="38186" extrusionOk="0">
                  <a:moveTo>
                    <a:pt x="3471" y="0"/>
                  </a:moveTo>
                  <a:cubicBezTo>
                    <a:pt x="1554" y="0"/>
                    <a:pt x="0" y="1554"/>
                    <a:pt x="0" y="3471"/>
                  </a:cubicBezTo>
                  <a:lnTo>
                    <a:pt x="0" y="34713"/>
                  </a:lnTo>
                  <a:cubicBezTo>
                    <a:pt x="0" y="36630"/>
                    <a:pt x="1554" y="38185"/>
                    <a:pt x="3471" y="38185"/>
                  </a:cubicBezTo>
                  <a:lnTo>
                    <a:pt x="13596" y="38185"/>
                  </a:lnTo>
                  <a:cubicBezTo>
                    <a:pt x="15513" y="38185"/>
                    <a:pt x="17067" y="36630"/>
                    <a:pt x="17067" y="34713"/>
                  </a:cubicBezTo>
                  <a:lnTo>
                    <a:pt x="17067" y="3471"/>
                  </a:lnTo>
                  <a:cubicBezTo>
                    <a:pt x="17067" y="1554"/>
                    <a:pt x="15513" y="0"/>
                    <a:pt x="13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6531963" y="1127100"/>
              <a:ext cx="426675" cy="843725"/>
            </a:xfrm>
            <a:custGeom>
              <a:avLst/>
              <a:gdLst/>
              <a:ahLst/>
              <a:cxnLst/>
              <a:rect l="l" t="t" r="r" b="b"/>
              <a:pathLst>
                <a:path w="17067" h="33749" extrusionOk="0">
                  <a:moveTo>
                    <a:pt x="3471" y="1"/>
                  </a:moveTo>
                  <a:cubicBezTo>
                    <a:pt x="1554" y="1"/>
                    <a:pt x="1" y="1554"/>
                    <a:pt x="1" y="3471"/>
                  </a:cubicBezTo>
                  <a:lnTo>
                    <a:pt x="1" y="33748"/>
                  </a:lnTo>
                  <a:cubicBezTo>
                    <a:pt x="4995" y="33173"/>
                    <a:pt x="9866" y="31723"/>
                    <a:pt x="14890" y="31362"/>
                  </a:cubicBezTo>
                  <a:cubicBezTo>
                    <a:pt x="15610" y="31309"/>
                    <a:pt x="16339" y="31281"/>
                    <a:pt x="17067" y="31275"/>
                  </a:cubicBezTo>
                  <a:lnTo>
                    <a:pt x="17067" y="3471"/>
                  </a:lnTo>
                  <a:cubicBezTo>
                    <a:pt x="17067" y="1554"/>
                    <a:pt x="15512" y="1"/>
                    <a:pt x="13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6502713" y="1907250"/>
              <a:ext cx="491800" cy="65100"/>
            </a:xfrm>
            <a:custGeom>
              <a:avLst/>
              <a:gdLst/>
              <a:ahLst/>
              <a:cxnLst/>
              <a:rect l="l" t="t" r="r" b="b"/>
              <a:pathLst>
                <a:path w="19672" h="2604" extrusionOk="0">
                  <a:moveTo>
                    <a:pt x="0" y="0"/>
                  </a:moveTo>
                  <a:lnTo>
                    <a:pt x="0" y="2604"/>
                  </a:lnTo>
                  <a:lnTo>
                    <a:pt x="19672" y="2604"/>
                  </a:lnTo>
                  <a:lnTo>
                    <a:pt x="19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6601988" y="1445000"/>
              <a:ext cx="122300" cy="472650"/>
            </a:xfrm>
            <a:custGeom>
              <a:avLst/>
              <a:gdLst/>
              <a:ahLst/>
              <a:cxnLst/>
              <a:rect l="l" t="t" r="r" b="b"/>
              <a:pathLst>
                <a:path w="4892" h="18906" extrusionOk="0">
                  <a:moveTo>
                    <a:pt x="415" y="1"/>
                  </a:moveTo>
                  <a:cubicBezTo>
                    <a:pt x="187" y="1"/>
                    <a:pt x="1" y="187"/>
                    <a:pt x="1" y="416"/>
                  </a:cubicBezTo>
                  <a:lnTo>
                    <a:pt x="1" y="5876"/>
                  </a:lnTo>
                  <a:cubicBezTo>
                    <a:pt x="1" y="7093"/>
                    <a:pt x="576" y="8268"/>
                    <a:pt x="1538" y="9013"/>
                  </a:cubicBezTo>
                  <a:lnTo>
                    <a:pt x="3261" y="10345"/>
                  </a:lnTo>
                  <a:cubicBezTo>
                    <a:pt x="3763" y="10733"/>
                    <a:pt x="4062" y="11343"/>
                    <a:pt x="4062" y="11977"/>
                  </a:cubicBezTo>
                  <a:lnTo>
                    <a:pt x="4062" y="18490"/>
                  </a:lnTo>
                  <a:cubicBezTo>
                    <a:pt x="4062" y="18719"/>
                    <a:pt x="4248" y="18905"/>
                    <a:pt x="4477" y="18905"/>
                  </a:cubicBezTo>
                  <a:cubicBezTo>
                    <a:pt x="4706" y="18905"/>
                    <a:pt x="4892" y="18719"/>
                    <a:pt x="4892" y="18490"/>
                  </a:cubicBezTo>
                  <a:lnTo>
                    <a:pt x="4892" y="11977"/>
                  </a:lnTo>
                  <a:cubicBezTo>
                    <a:pt x="4892" y="11089"/>
                    <a:pt x="4474" y="10235"/>
                    <a:pt x="3770" y="9691"/>
                  </a:cubicBezTo>
                  <a:lnTo>
                    <a:pt x="2049" y="8358"/>
                  </a:lnTo>
                  <a:cubicBezTo>
                    <a:pt x="1285" y="7769"/>
                    <a:pt x="830" y="6840"/>
                    <a:pt x="830" y="5876"/>
                  </a:cubicBezTo>
                  <a:lnTo>
                    <a:pt x="830" y="416"/>
                  </a:lnTo>
                  <a:cubicBezTo>
                    <a:pt x="830" y="187"/>
                    <a:pt x="644"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6575813" y="1405675"/>
              <a:ext cx="75900" cy="75900"/>
            </a:xfrm>
            <a:custGeom>
              <a:avLst/>
              <a:gdLst/>
              <a:ahLst/>
              <a:cxnLst/>
              <a:rect l="l" t="t" r="r" b="b"/>
              <a:pathLst>
                <a:path w="3036" h="3036" extrusionOk="0">
                  <a:moveTo>
                    <a:pt x="1518" y="0"/>
                  </a:moveTo>
                  <a:cubicBezTo>
                    <a:pt x="680" y="0"/>
                    <a:pt x="0" y="680"/>
                    <a:pt x="0" y="1518"/>
                  </a:cubicBezTo>
                  <a:cubicBezTo>
                    <a:pt x="0" y="2356"/>
                    <a:pt x="680" y="3036"/>
                    <a:pt x="1518" y="3036"/>
                  </a:cubicBezTo>
                  <a:cubicBezTo>
                    <a:pt x="2357" y="3036"/>
                    <a:pt x="3036" y="2356"/>
                    <a:pt x="3036" y="1518"/>
                  </a:cubicBezTo>
                  <a:cubicBezTo>
                    <a:pt x="3036" y="680"/>
                    <a:pt x="2357" y="0"/>
                    <a:pt x="1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769038" y="1445975"/>
              <a:ext cx="122300" cy="472625"/>
            </a:xfrm>
            <a:custGeom>
              <a:avLst/>
              <a:gdLst/>
              <a:ahLst/>
              <a:cxnLst/>
              <a:rect l="l" t="t" r="r" b="b"/>
              <a:pathLst>
                <a:path w="4892" h="18905" extrusionOk="0">
                  <a:moveTo>
                    <a:pt x="4477" y="0"/>
                  </a:moveTo>
                  <a:cubicBezTo>
                    <a:pt x="4248" y="0"/>
                    <a:pt x="4062" y="186"/>
                    <a:pt x="4062" y="415"/>
                  </a:cubicBezTo>
                  <a:lnTo>
                    <a:pt x="4062" y="5877"/>
                  </a:lnTo>
                  <a:cubicBezTo>
                    <a:pt x="4062" y="6841"/>
                    <a:pt x="3607" y="7768"/>
                    <a:pt x="2844" y="8359"/>
                  </a:cubicBezTo>
                  <a:lnTo>
                    <a:pt x="1122" y="9691"/>
                  </a:lnTo>
                  <a:cubicBezTo>
                    <a:pt x="421" y="10234"/>
                    <a:pt x="1" y="11090"/>
                    <a:pt x="1" y="11978"/>
                  </a:cubicBezTo>
                  <a:lnTo>
                    <a:pt x="1" y="18490"/>
                  </a:lnTo>
                  <a:cubicBezTo>
                    <a:pt x="1" y="18719"/>
                    <a:pt x="188" y="18905"/>
                    <a:pt x="417" y="18905"/>
                  </a:cubicBezTo>
                  <a:cubicBezTo>
                    <a:pt x="643" y="18905"/>
                    <a:pt x="829" y="18722"/>
                    <a:pt x="832" y="18490"/>
                  </a:cubicBezTo>
                  <a:lnTo>
                    <a:pt x="832" y="11978"/>
                  </a:lnTo>
                  <a:cubicBezTo>
                    <a:pt x="832" y="11343"/>
                    <a:pt x="1132" y="10734"/>
                    <a:pt x="1633" y="10346"/>
                  </a:cubicBezTo>
                  <a:lnTo>
                    <a:pt x="3354" y="9013"/>
                  </a:lnTo>
                  <a:cubicBezTo>
                    <a:pt x="4316" y="8267"/>
                    <a:pt x="4892" y="7096"/>
                    <a:pt x="4892" y="5877"/>
                  </a:cubicBezTo>
                  <a:lnTo>
                    <a:pt x="4892" y="415"/>
                  </a:lnTo>
                  <a:cubicBezTo>
                    <a:pt x="4892" y="186"/>
                    <a:pt x="4706" y="0"/>
                    <a:pt x="4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841613" y="1406625"/>
              <a:ext cx="75950" cy="75950"/>
            </a:xfrm>
            <a:custGeom>
              <a:avLst/>
              <a:gdLst/>
              <a:ahLst/>
              <a:cxnLst/>
              <a:rect l="l" t="t" r="r" b="b"/>
              <a:pathLst>
                <a:path w="3038" h="3038" extrusionOk="0">
                  <a:moveTo>
                    <a:pt x="1519" y="1"/>
                  </a:moveTo>
                  <a:cubicBezTo>
                    <a:pt x="680" y="1"/>
                    <a:pt x="0" y="680"/>
                    <a:pt x="0" y="1520"/>
                  </a:cubicBezTo>
                  <a:cubicBezTo>
                    <a:pt x="0" y="2358"/>
                    <a:pt x="680" y="3038"/>
                    <a:pt x="1519" y="3038"/>
                  </a:cubicBezTo>
                  <a:cubicBezTo>
                    <a:pt x="2358" y="3038"/>
                    <a:pt x="3037" y="2358"/>
                    <a:pt x="3037" y="1520"/>
                  </a:cubicBezTo>
                  <a:cubicBezTo>
                    <a:pt x="3037" y="680"/>
                    <a:pt x="2358" y="1"/>
                    <a:pt x="1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873963" y="1595150"/>
              <a:ext cx="50350" cy="45850"/>
            </a:xfrm>
            <a:custGeom>
              <a:avLst/>
              <a:gdLst/>
              <a:ahLst/>
              <a:cxnLst/>
              <a:rect l="l" t="t" r="r" b="b"/>
              <a:pathLst>
                <a:path w="2014" h="1834" extrusionOk="0">
                  <a:moveTo>
                    <a:pt x="1007" y="1"/>
                  </a:moveTo>
                  <a:cubicBezTo>
                    <a:pt x="772" y="1"/>
                    <a:pt x="537" y="90"/>
                    <a:pt x="358" y="269"/>
                  </a:cubicBezTo>
                  <a:cubicBezTo>
                    <a:pt x="1" y="627"/>
                    <a:pt x="1" y="1208"/>
                    <a:pt x="358" y="1565"/>
                  </a:cubicBezTo>
                  <a:cubicBezTo>
                    <a:pt x="537" y="1744"/>
                    <a:pt x="772" y="1833"/>
                    <a:pt x="1007" y="1833"/>
                  </a:cubicBezTo>
                  <a:cubicBezTo>
                    <a:pt x="1242" y="1833"/>
                    <a:pt x="1477" y="1744"/>
                    <a:pt x="1656" y="1565"/>
                  </a:cubicBezTo>
                  <a:cubicBezTo>
                    <a:pt x="2013" y="1208"/>
                    <a:pt x="2013" y="627"/>
                    <a:pt x="1656" y="269"/>
                  </a:cubicBezTo>
                  <a:cubicBezTo>
                    <a:pt x="1477" y="90"/>
                    <a:pt x="1242" y="1"/>
                    <a:pt x="1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6883163" y="1281750"/>
              <a:ext cx="40850" cy="251875"/>
            </a:xfrm>
            <a:custGeom>
              <a:avLst/>
              <a:gdLst/>
              <a:ahLst/>
              <a:cxnLst/>
              <a:rect l="l" t="t" r="r" b="b"/>
              <a:pathLst>
                <a:path w="1634" h="10075" extrusionOk="0">
                  <a:moveTo>
                    <a:pt x="817" y="1"/>
                  </a:moveTo>
                  <a:cubicBezTo>
                    <a:pt x="367" y="1"/>
                    <a:pt x="0" y="367"/>
                    <a:pt x="0" y="817"/>
                  </a:cubicBezTo>
                  <a:lnTo>
                    <a:pt x="0" y="9257"/>
                  </a:lnTo>
                  <a:cubicBezTo>
                    <a:pt x="0" y="9709"/>
                    <a:pt x="367" y="10074"/>
                    <a:pt x="817" y="10074"/>
                  </a:cubicBezTo>
                  <a:cubicBezTo>
                    <a:pt x="1268" y="10074"/>
                    <a:pt x="1634" y="9708"/>
                    <a:pt x="1634" y="9257"/>
                  </a:cubicBezTo>
                  <a:lnTo>
                    <a:pt x="1634" y="817"/>
                  </a:lnTo>
                  <a:cubicBezTo>
                    <a:pt x="1634" y="365"/>
                    <a:pt x="1268"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6734838" y="1418750"/>
              <a:ext cx="20775" cy="492350"/>
            </a:xfrm>
            <a:custGeom>
              <a:avLst/>
              <a:gdLst/>
              <a:ahLst/>
              <a:cxnLst/>
              <a:rect l="l" t="t" r="r" b="b"/>
              <a:pathLst>
                <a:path w="831" h="19694" extrusionOk="0">
                  <a:moveTo>
                    <a:pt x="416" y="1"/>
                  </a:moveTo>
                  <a:cubicBezTo>
                    <a:pt x="187" y="1"/>
                    <a:pt x="1" y="187"/>
                    <a:pt x="1" y="416"/>
                  </a:cubicBezTo>
                  <a:lnTo>
                    <a:pt x="1" y="19279"/>
                  </a:lnTo>
                  <a:cubicBezTo>
                    <a:pt x="1" y="19507"/>
                    <a:pt x="187" y="19693"/>
                    <a:pt x="416" y="19693"/>
                  </a:cubicBezTo>
                  <a:cubicBezTo>
                    <a:pt x="645" y="19693"/>
                    <a:pt x="831" y="19507"/>
                    <a:pt x="831" y="19277"/>
                  </a:cubicBezTo>
                  <a:lnTo>
                    <a:pt x="831" y="416"/>
                  </a:lnTo>
                  <a:cubicBezTo>
                    <a:pt x="831" y="187"/>
                    <a:pt x="645" y="1"/>
                    <a:pt x="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6705888" y="1349300"/>
              <a:ext cx="78400" cy="71400"/>
            </a:xfrm>
            <a:custGeom>
              <a:avLst/>
              <a:gdLst/>
              <a:ahLst/>
              <a:cxnLst/>
              <a:rect l="l" t="t" r="r" b="b"/>
              <a:pathLst>
                <a:path w="3136" h="2856" extrusionOk="0">
                  <a:moveTo>
                    <a:pt x="1568" y="0"/>
                  </a:moveTo>
                  <a:cubicBezTo>
                    <a:pt x="1203" y="0"/>
                    <a:pt x="837" y="140"/>
                    <a:pt x="558" y="418"/>
                  </a:cubicBezTo>
                  <a:cubicBezTo>
                    <a:pt x="0" y="976"/>
                    <a:pt x="0" y="1879"/>
                    <a:pt x="558" y="2437"/>
                  </a:cubicBezTo>
                  <a:cubicBezTo>
                    <a:pt x="837" y="2716"/>
                    <a:pt x="1203" y="2855"/>
                    <a:pt x="1568" y="2855"/>
                  </a:cubicBezTo>
                  <a:cubicBezTo>
                    <a:pt x="1934" y="2855"/>
                    <a:pt x="2299" y="2716"/>
                    <a:pt x="2578" y="2437"/>
                  </a:cubicBezTo>
                  <a:cubicBezTo>
                    <a:pt x="3136" y="1879"/>
                    <a:pt x="3136" y="976"/>
                    <a:pt x="2578" y="418"/>
                  </a:cubicBezTo>
                  <a:cubicBezTo>
                    <a:pt x="2299" y="140"/>
                    <a:pt x="1934" y="0"/>
                    <a:pt x="1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6664838" y="2067725"/>
              <a:ext cx="147350" cy="42575"/>
            </a:xfrm>
            <a:custGeom>
              <a:avLst/>
              <a:gdLst/>
              <a:ahLst/>
              <a:cxnLst/>
              <a:rect l="l" t="t" r="r" b="b"/>
              <a:pathLst>
                <a:path w="5894" h="1703" extrusionOk="0">
                  <a:moveTo>
                    <a:pt x="851" y="0"/>
                  </a:moveTo>
                  <a:cubicBezTo>
                    <a:pt x="382" y="0"/>
                    <a:pt x="0" y="383"/>
                    <a:pt x="0" y="851"/>
                  </a:cubicBezTo>
                  <a:cubicBezTo>
                    <a:pt x="0" y="1320"/>
                    <a:pt x="382" y="1702"/>
                    <a:pt x="851" y="1702"/>
                  </a:cubicBezTo>
                  <a:lnTo>
                    <a:pt x="5043" y="1702"/>
                  </a:lnTo>
                  <a:cubicBezTo>
                    <a:pt x="5510" y="1702"/>
                    <a:pt x="5894" y="1320"/>
                    <a:pt x="5894" y="851"/>
                  </a:cubicBezTo>
                  <a:cubicBezTo>
                    <a:pt x="5894" y="383"/>
                    <a:pt x="5510" y="0"/>
                    <a:pt x="5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6664838" y="2139775"/>
              <a:ext cx="147350" cy="42575"/>
            </a:xfrm>
            <a:custGeom>
              <a:avLst/>
              <a:gdLst/>
              <a:ahLst/>
              <a:cxnLst/>
              <a:rect l="l" t="t" r="r" b="b"/>
              <a:pathLst>
                <a:path w="5894" h="1703" extrusionOk="0">
                  <a:moveTo>
                    <a:pt x="851" y="1"/>
                  </a:moveTo>
                  <a:cubicBezTo>
                    <a:pt x="382" y="1"/>
                    <a:pt x="0" y="384"/>
                    <a:pt x="0" y="852"/>
                  </a:cubicBezTo>
                  <a:cubicBezTo>
                    <a:pt x="0" y="1321"/>
                    <a:pt x="382" y="1703"/>
                    <a:pt x="851" y="1703"/>
                  </a:cubicBezTo>
                  <a:lnTo>
                    <a:pt x="5043" y="1703"/>
                  </a:lnTo>
                  <a:cubicBezTo>
                    <a:pt x="5510" y="1703"/>
                    <a:pt x="5894" y="1320"/>
                    <a:pt x="5894" y="852"/>
                  </a:cubicBezTo>
                  <a:cubicBezTo>
                    <a:pt x="5894" y="384"/>
                    <a:pt x="5510" y="1"/>
                    <a:pt x="5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6389988" y="2164600"/>
              <a:ext cx="699075" cy="231950"/>
            </a:xfrm>
            <a:custGeom>
              <a:avLst/>
              <a:gdLst/>
              <a:ahLst/>
              <a:cxnLst/>
              <a:rect l="l" t="t" r="r" b="b"/>
              <a:pathLst>
                <a:path w="27963" h="9278" extrusionOk="0">
                  <a:moveTo>
                    <a:pt x="1009" y="0"/>
                  </a:moveTo>
                  <a:cubicBezTo>
                    <a:pt x="425" y="0"/>
                    <a:pt x="0" y="491"/>
                    <a:pt x="0" y="1073"/>
                  </a:cubicBezTo>
                  <a:lnTo>
                    <a:pt x="0" y="8239"/>
                  </a:lnTo>
                  <a:cubicBezTo>
                    <a:pt x="0" y="8821"/>
                    <a:pt x="425" y="9277"/>
                    <a:pt x="1009" y="9277"/>
                  </a:cubicBezTo>
                  <a:lnTo>
                    <a:pt x="26861" y="9277"/>
                  </a:lnTo>
                  <a:cubicBezTo>
                    <a:pt x="27445" y="9277"/>
                    <a:pt x="27963" y="8821"/>
                    <a:pt x="27963" y="8239"/>
                  </a:cubicBezTo>
                  <a:lnTo>
                    <a:pt x="27963" y="1073"/>
                  </a:lnTo>
                  <a:cubicBezTo>
                    <a:pt x="27963" y="491"/>
                    <a:pt x="27445" y="0"/>
                    <a:pt x="26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6885563" y="2258875"/>
              <a:ext cx="110450" cy="110450"/>
            </a:xfrm>
            <a:custGeom>
              <a:avLst/>
              <a:gdLst/>
              <a:ahLst/>
              <a:cxnLst/>
              <a:rect l="l" t="t" r="r" b="b"/>
              <a:pathLst>
                <a:path w="4418" h="4418" extrusionOk="0">
                  <a:moveTo>
                    <a:pt x="2209" y="0"/>
                  </a:moveTo>
                  <a:cubicBezTo>
                    <a:pt x="989" y="0"/>
                    <a:pt x="0" y="990"/>
                    <a:pt x="0" y="2209"/>
                  </a:cubicBezTo>
                  <a:cubicBezTo>
                    <a:pt x="0" y="3429"/>
                    <a:pt x="989" y="4418"/>
                    <a:pt x="2209" y="4418"/>
                  </a:cubicBezTo>
                  <a:cubicBezTo>
                    <a:pt x="3428" y="4418"/>
                    <a:pt x="4418" y="3429"/>
                    <a:pt x="4418" y="2209"/>
                  </a:cubicBezTo>
                  <a:cubicBezTo>
                    <a:pt x="4418" y="990"/>
                    <a:pt x="3431" y="0"/>
                    <a:pt x="2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6444563" y="2290800"/>
              <a:ext cx="248975" cy="64800"/>
            </a:xfrm>
            <a:custGeom>
              <a:avLst/>
              <a:gdLst/>
              <a:ahLst/>
              <a:cxnLst/>
              <a:rect l="l" t="t" r="r" b="b"/>
              <a:pathLst>
                <a:path w="9959" h="2592" extrusionOk="0">
                  <a:moveTo>
                    <a:pt x="0" y="1"/>
                  </a:moveTo>
                  <a:lnTo>
                    <a:pt x="0" y="2591"/>
                  </a:lnTo>
                  <a:lnTo>
                    <a:pt x="9958" y="2591"/>
                  </a:lnTo>
                  <a:lnTo>
                    <a:pt x="99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6447963" y="2232825"/>
              <a:ext cx="64775" cy="30725"/>
            </a:xfrm>
            <a:custGeom>
              <a:avLst/>
              <a:gdLst/>
              <a:ahLst/>
              <a:cxnLst/>
              <a:rect l="l" t="t" r="r" b="b"/>
              <a:pathLst>
                <a:path w="2591" h="1229" extrusionOk="0">
                  <a:moveTo>
                    <a:pt x="0" y="1"/>
                  </a:moveTo>
                  <a:lnTo>
                    <a:pt x="0" y="1228"/>
                  </a:lnTo>
                  <a:lnTo>
                    <a:pt x="2591" y="122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6363888" y="2251400"/>
              <a:ext cx="233200" cy="229175"/>
            </a:xfrm>
            <a:custGeom>
              <a:avLst/>
              <a:gdLst/>
              <a:ahLst/>
              <a:cxnLst/>
              <a:rect l="l" t="t" r="r" b="b"/>
              <a:pathLst>
                <a:path w="9328" h="9167" extrusionOk="0">
                  <a:moveTo>
                    <a:pt x="8419" y="1"/>
                  </a:moveTo>
                  <a:cubicBezTo>
                    <a:pt x="8207" y="1"/>
                    <a:pt x="7995" y="81"/>
                    <a:pt x="7834" y="242"/>
                  </a:cubicBezTo>
                  <a:lnTo>
                    <a:pt x="322" y="7755"/>
                  </a:lnTo>
                  <a:cubicBezTo>
                    <a:pt x="0" y="8077"/>
                    <a:pt x="0" y="8603"/>
                    <a:pt x="322" y="8925"/>
                  </a:cubicBezTo>
                  <a:cubicBezTo>
                    <a:pt x="483" y="9086"/>
                    <a:pt x="695" y="9167"/>
                    <a:pt x="907" y="9167"/>
                  </a:cubicBezTo>
                  <a:cubicBezTo>
                    <a:pt x="1119" y="9167"/>
                    <a:pt x="1331" y="9086"/>
                    <a:pt x="1492" y="8925"/>
                  </a:cubicBezTo>
                  <a:lnTo>
                    <a:pt x="9005" y="1414"/>
                  </a:lnTo>
                  <a:cubicBezTo>
                    <a:pt x="9327" y="1092"/>
                    <a:pt x="9327" y="564"/>
                    <a:pt x="9005" y="242"/>
                  </a:cubicBezTo>
                  <a:cubicBezTo>
                    <a:pt x="8844" y="81"/>
                    <a:pt x="8632" y="1"/>
                    <a:pt x="8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6298888" y="2559200"/>
              <a:ext cx="78825" cy="77800"/>
            </a:xfrm>
            <a:custGeom>
              <a:avLst/>
              <a:gdLst/>
              <a:ahLst/>
              <a:cxnLst/>
              <a:rect l="l" t="t" r="r" b="b"/>
              <a:pathLst>
                <a:path w="3153" h="3112" extrusionOk="0">
                  <a:moveTo>
                    <a:pt x="227" y="1"/>
                  </a:moveTo>
                  <a:cubicBezTo>
                    <a:pt x="175" y="1"/>
                    <a:pt x="122" y="21"/>
                    <a:pt x="82" y="61"/>
                  </a:cubicBezTo>
                  <a:cubicBezTo>
                    <a:pt x="1" y="142"/>
                    <a:pt x="1" y="271"/>
                    <a:pt x="82" y="351"/>
                  </a:cubicBezTo>
                  <a:lnTo>
                    <a:pt x="2782" y="3051"/>
                  </a:lnTo>
                  <a:cubicBezTo>
                    <a:pt x="2822" y="3091"/>
                    <a:pt x="2874" y="3112"/>
                    <a:pt x="2926" y="3112"/>
                  </a:cubicBezTo>
                  <a:cubicBezTo>
                    <a:pt x="2979" y="3112"/>
                    <a:pt x="3031" y="3091"/>
                    <a:pt x="3072" y="3051"/>
                  </a:cubicBezTo>
                  <a:cubicBezTo>
                    <a:pt x="3152" y="2970"/>
                    <a:pt x="3152" y="2842"/>
                    <a:pt x="3072" y="2762"/>
                  </a:cubicBezTo>
                  <a:lnTo>
                    <a:pt x="371" y="61"/>
                  </a:lnTo>
                  <a:cubicBezTo>
                    <a:pt x="331" y="21"/>
                    <a:pt x="279" y="1"/>
                    <a:pt x="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6276438" y="2640275"/>
              <a:ext cx="105700" cy="10225"/>
            </a:xfrm>
            <a:custGeom>
              <a:avLst/>
              <a:gdLst/>
              <a:ahLst/>
              <a:cxnLst/>
              <a:rect l="l" t="t" r="r" b="b"/>
              <a:pathLst>
                <a:path w="4228" h="409" extrusionOk="0">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6312588" y="2647850"/>
              <a:ext cx="78775" cy="77775"/>
            </a:xfrm>
            <a:custGeom>
              <a:avLst/>
              <a:gdLst/>
              <a:ahLst/>
              <a:cxnLst/>
              <a:rect l="l" t="t" r="r" b="b"/>
              <a:pathLst>
                <a:path w="3151" h="3111" extrusionOk="0">
                  <a:moveTo>
                    <a:pt x="2926" y="1"/>
                  </a:moveTo>
                  <a:cubicBezTo>
                    <a:pt x="2873" y="1"/>
                    <a:pt x="2821"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6404338" y="2559200"/>
              <a:ext cx="78725" cy="77800"/>
            </a:xfrm>
            <a:custGeom>
              <a:avLst/>
              <a:gdLst/>
              <a:ahLst/>
              <a:cxnLst/>
              <a:rect l="l" t="t" r="r" b="b"/>
              <a:pathLst>
                <a:path w="3149" h="3112" extrusionOk="0">
                  <a:moveTo>
                    <a:pt x="2924" y="1"/>
                  </a:moveTo>
                  <a:cubicBezTo>
                    <a:pt x="2871" y="1"/>
                    <a:pt x="2819" y="21"/>
                    <a:pt x="2778" y="61"/>
                  </a:cubicBezTo>
                  <a:lnTo>
                    <a:pt x="79" y="2762"/>
                  </a:lnTo>
                  <a:cubicBezTo>
                    <a:pt x="0" y="2842"/>
                    <a:pt x="0" y="2970"/>
                    <a:pt x="79" y="3051"/>
                  </a:cubicBezTo>
                  <a:cubicBezTo>
                    <a:pt x="119" y="3091"/>
                    <a:pt x="171" y="3112"/>
                    <a:pt x="223" y="3112"/>
                  </a:cubicBezTo>
                  <a:cubicBezTo>
                    <a:pt x="275" y="3112"/>
                    <a:pt x="328" y="3091"/>
                    <a:pt x="368" y="3051"/>
                  </a:cubicBezTo>
                  <a:lnTo>
                    <a:pt x="3069" y="351"/>
                  </a:lnTo>
                  <a:cubicBezTo>
                    <a:pt x="3149" y="271"/>
                    <a:pt x="3149" y="142"/>
                    <a:pt x="3069" y="61"/>
                  </a:cubicBezTo>
                  <a:cubicBezTo>
                    <a:pt x="3028" y="21"/>
                    <a:pt x="2976" y="1"/>
                    <a:pt x="2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6402563" y="2640275"/>
              <a:ext cx="105725" cy="10225"/>
            </a:xfrm>
            <a:custGeom>
              <a:avLst/>
              <a:gdLst/>
              <a:ahLst/>
              <a:cxnLst/>
              <a:rect l="l" t="t" r="r" b="b"/>
              <a:pathLst>
                <a:path w="4229" h="409" extrusionOk="0">
                  <a:moveTo>
                    <a:pt x="206" y="1"/>
                  </a:moveTo>
                  <a:cubicBezTo>
                    <a:pt x="93" y="1"/>
                    <a:pt x="1" y="92"/>
                    <a:pt x="1" y="205"/>
                  </a:cubicBezTo>
                  <a:cubicBezTo>
                    <a:pt x="1" y="318"/>
                    <a:pt x="93" y="408"/>
                    <a:pt x="206" y="408"/>
                  </a:cubicBezTo>
                  <a:lnTo>
                    <a:pt x="4025" y="408"/>
                  </a:lnTo>
                  <a:cubicBezTo>
                    <a:pt x="4027" y="408"/>
                    <a:pt x="4028" y="408"/>
                    <a:pt x="4030" y="408"/>
                  </a:cubicBezTo>
                  <a:cubicBezTo>
                    <a:pt x="4139" y="408"/>
                    <a:pt x="4228" y="317"/>
                    <a:pt x="4228" y="205"/>
                  </a:cubicBezTo>
                  <a:cubicBezTo>
                    <a:pt x="4228" y="92"/>
                    <a:pt x="4137" y="1"/>
                    <a:pt x="4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6390638" y="2647850"/>
              <a:ext cx="78800" cy="77775"/>
            </a:xfrm>
            <a:custGeom>
              <a:avLst/>
              <a:gdLst/>
              <a:ahLst/>
              <a:cxnLst/>
              <a:rect l="l" t="t" r="r" b="b"/>
              <a:pathLst>
                <a:path w="3152" h="3111" extrusionOk="0">
                  <a:moveTo>
                    <a:pt x="226" y="1"/>
                  </a:moveTo>
                  <a:cubicBezTo>
                    <a:pt x="174" y="1"/>
                    <a:pt x="122" y="21"/>
                    <a:pt x="82" y="61"/>
                  </a:cubicBezTo>
                  <a:cubicBezTo>
                    <a:pt x="0" y="141"/>
                    <a:pt x="0" y="270"/>
                    <a:pt x="82" y="351"/>
                  </a:cubicBezTo>
                  <a:lnTo>
                    <a:pt x="2781" y="3051"/>
                  </a:lnTo>
                  <a:cubicBezTo>
                    <a:pt x="2821" y="3091"/>
                    <a:pt x="2873" y="3111"/>
                    <a:pt x="2926" y="3111"/>
                  </a:cubicBezTo>
                  <a:cubicBezTo>
                    <a:pt x="2978" y="3111"/>
                    <a:pt x="3031" y="3091"/>
                    <a:pt x="3072" y="3051"/>
                  </a:cubicBezTo>
                  <a:cubicBezTo>
                    <a:pt x="3152" y="2971"/>
                    <a:pt x="3152" y="2842"/>
                    <a:pt x="3072" y="2762"/>
                  </a:cubicBezTo>
                  <a:lnTo>
                    <a:pt x="371" y="61"/>
                  </a:lnTo>
                  <a:cubicBezTo>
                    <a:pt x="331" y="21"/>
                    <a:pt x="278"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6388938" y="2643675"/>
              <a:ext cx="10225" cy="105700"/>
            </a:xfrm>
            <a:custGeom>
              <a:avLst/>
              <a:gdLst/>
              <a:ahLst/>
              <a:cxnLst/>
              <a:rect l="l" t="t" r="r" b="b"/>
              <a:pathLst>
                <a:path w="409" h="4228" extrusionOk="0">
                  <a:moveTo>
                    <a:pt x="204" y="1"/>
                  </a:moveTo>
                  <a:cubicBezTo>
                    <a:pt x="92" y="1"/>
                    <a:pt x="1" y="92"/>
                    <a:pt x="1" y="205"/>
                  </a:cubicBezTo>
                  <a:lnTo>
                    <a:pt x="1" y="4025"/>
                  </a:lnTo>
                  <a:cubicBezTo>
                    <a:pt x="1" y="4136"/>
                    <a:pt x="92" y="4228"/>
                    <a:pt x="204" y="4228"/>
                  </a:cubicBezTo>
                  <a:cubicBezTo>
                    <a:pt x="317" y="4228"/>
                    <a:pt x="409" y="4138"/>
                    <a:pt x="409" y="4025"/>
                  </a:cubicBezTo>
                  <a:lnTo>
                    <a:pt x="409" y="205"/>
                  </a:lnTo>
                  <a:cubicBezTo>
                    <a:pt x="409" y="92"/>
                    <a:pt x="31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6224263" y="2492250"/>
              <a:ext cx="331750" cy="291575"/>
            </a:xfrm>
            <a:custGeom>
              <a:avLst/>
              <a:gdLst/>
              <a:ahLst/>
              <a:cxnLst/>
              <a:rect l="l" t="t" r="r" b="b"/>
              <a:pathLst>
                <a:path w="13270" h="11663" extrusionOk="0">
                  <a:moveTo>
                    <a:pt x="6629" y="2611"/>
                  </a:moveTo>
                  <a:cubicBezTo>
                    <a:pt x="7864" y="2611"/>
                    <a:pt x="9044" y="3323"/>
                    <a:pt x="9578" y="4520"/>
                  </a:cubicBezTo>
                  <a:cubicBezTo>
                    <a:pt x="10302" y="6142"/>
                    <a:pt x="9571" y="8050"/>
                    <a:pt x="7947" y="8774"/>
                  </a:cubicBezTo>
                  <a:cubicBezTo>
                    <a:pt x="7522" y="8963"/>
                    <a:pt x="7078" y="9053"/>
                    <a:pt x="6640" y="9053"/>
                  </a:cubicBezTo>
                  <a:cubicBezTo>
                    <a:pt x="5406" y="9053"/>
                    <a:pt x="4226" y="8341"/>
                    <a:pt x="3693" y="7143"/>
                  </a:cubicBezTo>
                  <a:cubicBezTo>
                    <a:pt x="2970" y="5521"/>
                    <a:pt x="3701" y="3611"/>
                    <a:pt x="5323" y="2889"/>
                  </a:cubicBezTo>
                  <a:cubicBezTo>
                    <a:pt x="5748" y="2700"/>
                    <a:pt x="6192" y="2611"/>
                    <a:pt x="6629" y="2611"/>
                  </a:cubicBezTo>
                  <a:close/>
                  <a:moveTo>
                    <a:pt x="6626" y="1"/>
                  </a:moveTo>
                  <a:cubicBezTo>
                    <a:pt x="5834" y="1"/>
                    <a:pt x="5030" y="163"/>
                    <a:pt x="4262" y="506"/>
                  </a:cubicBezTo>
                  <a:cubicBezTo>
                    <a:pt x="1324" y="1815"/>
                    <a:pt x="0" y="5269"/>
                    <a:pt x="1309" y="8206"/>
                  </a:cubicBezTo>
                  <a:cubicBezTo>
                    <a:pt x="2276" y="10373"/>
                    <a:pt x="4411" y="11662"/>
                    <a:pt x="6644" y="11662"/>
                  </a:cubicBezTo>
                  <a:cubicBezTo>
                    <a:pt x="7436" y="11662"/>
                    <a:pt x="8240" y="11500"/>
                    <a:pt x="9008" y="11157"/>
                  </a:cubicBezTo>
                  <a:cubicBezTo>
                    <a:pt x="11945" y="9848"/>
                    <a:pt x="13270" y="6394"/>
                    <a:pt x="11961" y="3458"/>
                  </a:cubicBezTo>
                  <a:cubicBezTo>
                    <a:pt x="10995" y="1290"/>
                    <a:pt x="885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6368463" y="2442950"/>
              <a:ext cx="47750" cy="181150"/>
            </a:xfrm>
            <a:custGeom>
              <a:avLst/>
              <a:gdLst/>
              <a:ahLst/>
              <a:cxnLst/>
              <a:rect l="l" t="t" r="r" b="b"/>
              <a:pathLst>
                <a:path w="1910" h="7246" extrusionOk="0">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6362838" y="2431000"/>
              <a:ext cx="56425" cy="56425"/>
            </a:xfrm>
            <a:custGeom>
              <a:avLst/>
              <a:gdLst/>
              <a:ahLst/>
              <a:cxnLst/>
              <a:rect l="l" t="t" r="r" b="b"/>
              <a:pathLst>
                <a:path w="2257" h="2257" extrusionOk="0">
                  <a:moveTo>
                    <a:pt x="1129" y="0"/>
                  </a:moveTo>
                  <a:cubicBezTo>
                    <a:pt x="507" y="0"/>
                    <a:pt x="1" y="504"/>
                    <a:pt x="1" y="1129"/>
                  </a:cubicBezTo>
                  <a:cubicBezTo>
                    <a:pt x="1" y="1753"/>
                    <a:pt x="507" y="2256"/>
                    <a:pt x="1129" y="2256"/>
                  </a:cubicBezTo>
                  <a:cubicBezTo>
                    <a:pt x="1752" y="2256"/>
                    <a:pt x="2257" y="1750"/>
                    <a:pt x="2257" y="1129"/>
                  </a:cubicBezTo>
                  <a:cubicBezTo>
                    <a:pt x="2257" y="505"/>
                    <a:pt x="1752" y="0"/>
                    <a:pt x="1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6361638" y="2604350"/>
              <a:ext cx="63675" cy="63675"/>
            </a:xfrm>
            <a:custGeom>
              <a:avLst/>
              <a:gdLst/>
              <a:ahLst/>
              <a:cxnLst/>
              <a:rect l="l" t="t" r="r" b="b"/>
              <a:pathLst>
                <a:path w="2547" h="2547" extrusionOk="0">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7029513" y="2282650"/>
              <a:ext cx="219525" cy="215750"/>
            </a:xfrm>
            <a:custGeom>
              <a:avLst/>
              <a:gdLst/>
              <a:ahLst/>
              <a:cxnLst/>
              <a:rect l="l" t="t" r="r" b="b"/>
              <a:pathLst>
                <a:path w="8781" h="8630" extrusionOk="0">
                  <a:moveTo>
                    <a:pt x="854" y="0"/>
                  </a:moveTo>
                  <a:cubicBezTo>
                    <a:pt x="654" y="0"/>
                    <a:pt x="454" y="76"/>
                    <a:pt x="302" y="228"/>
                  </a:cubicBezTo>
                  <a:cubicBezTo>
                    <a:pt x="0" y="533"/>
                    <a:pt x="0" y="1028"/>
                    <a:pt x="302" y="1331"/>
                  </a:cubicBezTo>
                  <a:lnTo>
                    <a:pt x="7373" y="8402"/>
                  </a:lnTo>
                  <a:cubicBezTo>
                    <a:pt x="7525" y="8554"/>
                    <a:pt x="7725" y="8629"/>
                    <a:pt x="7924" y="8629"/>
                  </a:cubicBezTo>
                  <a:cubicBezTo>
                    <a:pt x="8124" y="8629"/>
                    <a:pt x="8324" y="8554"/>
                    <a:pt x="8476" y="8402"/>
                  </a:cubicBezTo>
                  <a:cubicBezTo>
                    <a:pt x="8781" y="8097"/>
                    <a:pt x="8781" y="7602"/>
                    <a:pt x="8476" y="7299"/>
                  </a:cubicBezTo>
                  <a:lnTo>
                    <a:pt x="1406" y="228"/>
                  </a:lnTo>
                  <a:cubicBezTo>
                    <a:pt x="1254" y="76"/>
                    <a:pt x="1054" y="0"/>
                    <a:pt x="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7235988" y="2572400"/>
              <a:ext cx="74125" cy="73225"/>
            </a:xfrm>
            <a:custGeom>
              <a:avLst/>
              <a:gdLst/>
              <a:ahLst/>
              <a:cxnLst/>
              <a:rect l="l" t="t" r="r" b="b"/>
              <a:pathLst>
                <a:path w="2965" h="2929" extrusionOk="0">
                  <a:moveTo>
                    <a:pt x="2754" y="1"/>
                  </a:moveTo>
                  <a:cubicBezTo>
                    <a:pt x="2705" y="1"/>
                    <a:pt x="2656" y="20"/>
                    <a:pt x="2619" y="58"/>
                  </a:cubicBezTo>
                  <a:lnTo>
                    <a:pt x="75" y="2600"/>
                  </a:lnTo>
                  <a:cubicBezTo>
                    <a:pt x="1" y="2676"/>
                    <a:pt x="1" y="2797"/>
                    <a:pt x="75" y="2872"/>
                  </a:cubicBezTo>
                  <a:cubicBezTo>
                    <a:pt x="113" y="2910"/>
                    <a:pt x="163" y="2928"/>
                    <a:pt x="212" y="2928"/>
                  </a:cubicBezTo>
                  <a:cubicBezTo>
                    <a:pt x="261" y="2928"/>
                    <a:pt x="310" y="2910"/>
                    <a:pt x="347" y="2872"/>
                  </a:cubicBezTo>
                  <a:lnTo>
                    <a:pt x="2891" y="330"/>
                  </a:lnTo>
                  <a:cubicBezTo>
                    <a:pt x="2965" y="254"/>
                    <a:pt x="2965" y="132"/>
                    <a:pt x="2891" y="58"/>
                  </a:cubicBezTo>
                  <a:cubicBezTo>
                    <a:pt x="2853" y="20"/>
                    <a:pt x="2803" y="1"/>
                    <a:pt x="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231838" y="2648675"/>
              <a:ext cx="99575" cy="9700"/>
            </a:xfrm>
            <a:custGeom>
              <a:avLst/>
              <a:gdLst/>
              <a:ahLst/>
              <a:cxnLst/>
              <a:rect l="l" t="t" r="r" b="b"/>
              <a:pathLst>
                <a:path w="3983" h="388" extrusionOk="0">
                  <a:moveTo>
                    <a:pt x="193" y="1"/>
                  </a:moveTo>
                  <a:cubicBezTo>
                    <a:pt x="87" y="1"/>
                    <a:pt x="1" y="90"/>
                    <a:pt x="1" y="194"/>
                  </a:cubicBezTo>
                  <a:cubicBezTo>
                    <a:pt x="1" y="300"/>
                    <a:pt x="85" y="387"/>
                    <a:pt x="193" y="387"/>
                  </a:cubicBezTo>
                  <a:lnTo>
                    <a:pt x="3789" y="387"/>
                  </a:lnTo>
                  <a:cubicBezTo>
                    <a:pt x="3895" y="387"/>
                    <a:pt x="3982" y="301"/>
                    <a:pt x="3982" y="194"/>
                  </a:cubicBezTo>
                  <a:cubicBezTo>
                    <a:pt x="3982" y="90"/>
                    <a:pt x="3896" y="1"/>
                    <a:pt x="3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7223163" y="2655875"/>
              <a:ext cx="74150" cy="73200"/>
            </a:xfrm>
            <a:custGeom>
              <a:avLst/>
              <a:gdLst/>
              <a:ahLst/>
              <a:cxnLst/>
              <a:rect l="l" t="t" r="r" b="b"/>
              <a:pathLst>
                <a:path w="2966" h="2928" extrusionOk="0">
                  <a:moveTo>
                    <a:pt x="212" y="0"/>
                  </a:moveTo>
                  <a:cubicBezTo>
                    <a:pt x="162" y="0"/>
                    <a:pt x="113" y="19"/>
                    <a:pt x="76" y="56"/>
                  </a:cubicBezTo>
                  <a:cubicBezTo>
                    <a:pt x="0" y="132"/>
                    <a:pt x="0" y="254"/>
                    <a:pt x="76" y="328"/>
                  </a:cubicBezTo>
                  <a:lnTo>
                    <a:pt x="2618" y="2871"/>
                  </a:lnTo>
                  <a:cubicBezTo>
                    <a:pt x="2656" y="2909"/>
                    <a:pt x="2705" y="2927"/>
                    <a:pt x="2755" y="2927"/>
                  </a:cubicBezTo>
                  <a:cubicBezTo>
                    <a:pt x="2804" y="2927"/>
                    <a:pt x="2853" y="2909"/>
                    <a:pt x="2890" y="2871"/>
                  </a:cubicBezTo>
                  <a:cubicBezTo>
                    <a:pt x="2966" y="2796"/>
                    <a:pt x="2966" y="2674"/>
                    <a:pt x="2890" y="2600"/>
                  </a:cubicBezTo>
                  <a:lnTo>
                    <a:pt x="348" y="56"/>
                  </a:lnTo>
                  <a:cubicBezTo>
                    <a:pt x="310" y="19"/>
                    <a:pt x="261"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7136788" y="2572400"/>
              <a:ext cx="74175" cy="73225"/>
            </a:xfrm>
            <a:custGeom>
              <a:avLst/>
              <a:gdLst/>
              <a:ahLst/>
              <a:cxnLst/>
              <a:rect l="l" t="t" r="r" b="b"/>
              <a:pathLst>
                <a:path w="2967" h="2929" extrusionOk="0">
                  <a:moveTo>
                    <a:pt x="211" y="1"/>
                  </a:moveTo>
                  <a:cubicBezTo>
                    <a:pt x="162" y="1"/>
                    <a:pt x="113" y="20"/>
                    <a:pt x="75" y="58"/>
                  </a:cubicBezTo>
                  <a:cubicBezTo>
                    <a:pt x="1" y="132"/>
                    <a:pt x="1" y="254"/>
                    <a:pt x="75" y="330"/>
                  </a:cubicBezTo>
                  <a:lnTo>
                    <a:pt x="2618" y="2872"/>
                  </a:lnTo>
                  <a:cubicBezTo>
                    <a:pt x="2656" y="2910"/>
                    <a:pt x="2705" y="2928"/>
                    <a:pt x="2754" y="2928"/>
                  </a:cubicBezTo>
                  <a:cubicBezTo>
                    <a:pt x="2803" y="2928"/>
                    <a:pt x="2852" y="2910"/>
                    <a:pt x="2890" y="2872"/>
                  </a:cubicBezTo>
                  <a:cubicBezTo>
                    <a:pt x="2966" y="2797"/>
                    <a:pt x="2966" y="2676"/>
                    <a:pt x="2890" y="2600"/>
                  </a:cubicBezTo>
                  <a:lnTo>
                    <a:pt x="347" y="58"/>
                  </a:lnTo>
                  <a:cubicBezTo>
                    <a:pt x="310" y="20"/>
                    <a:pt x="261" y="1"/>
                    <a:pt x="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7113038" y="2648675"/>
              <a:ext cx="99550" cy="9700"/>
            </a:xfrm>
            <a:custGeom>
              <a:avLst/>
              <a:gdLst/>
              <a:ahLst/>
              <a:cxnLst/>
              <a:rect l="l" t="t" r="r" b="b"/>
              <a:pathLst>
                <a:path w="3982" h="388" extrusionOk="0">
                  <a:moveTo>
                    <a:pt x="194" y="1"/>
                  </a:moveTo>
                  <a:cubicBezTo>
                    <a:pt x="87" y="1"/>
                    <a:pt x="1" y="90"/>
                    <a:pt x="1" y="194"/>
                  </a:cubicBezTo>
                  <a:cubicBezTo>
                    <a:pt x="1" y="300"/>
                    <a:pt x="87" y="387"/>
                    <a:pt x="194" y="387"/>
                  </a:cubicBezTo>
                  <a:lnTo>
                    <a:pt x="3789" y="387"/>
                  </a:lnTo>
                  <a:cubicBezTo>
                    <a:pt x="3896" y="387"/>
                    <a:pt x="3982" y="300"/>
                    <a:pt x="3982" y="194"/>
                  </a:cubicBezTo>
                  <a:cubicBezTo>
                    <a:pt x="3982" y="87"/>
                    <a:pt x="3896" y="1"/>
                    <a:pt x="3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7149638" y="2655875"/>
              <a:ext cx="74125" cy="73200"/>
            </a:xfrm>
            <a:custGeom>
              <a:avLst/>
              <a:gdLst/>
              <a:ahLst/>
              <a:cxnLst/>
              <a:rect l="l" t="t" r="r" b="b"/>
              <a:pathLst>
                <a:path w="2965" h="2928" extrusionOk="0">
                  <a:moveTo>
                    <a:pt x="2753" y="0"/>
                  </a:moveTo>
                  <a:cubicBezTo>
                    <a:pt x="2704" y="0"/>
                    <a:pt x="2655" y="19"/>
                    <a:pt x="2618" y="56"/>
                  </a:cubicBezTo>
                  <a:lnTo>
                    <a:pt x="75" y="2600"/>
                  </a:lnTo>
                  <a:cubicBezTo>
                    <a:pt x="0" y="2674"/>
                    <a:pt x="0" y="2796"/>
                    <a:pt x="75" y="2871"/>
                  </a:cubicBezTo>
                  <a:cubicBezTo>
                    <a:pt x="112" y="2909"/>
                    <a:pt x="162" y="2927"/>
                    <a:pt x="211" y="2927"/>
                  </a:cubicBezTo>
                  <a:cubicBezTo>
                    <a:pt x="260" y="2927"/>
                    <a:pt x="309" y="2909"/>
                    <a:pt x="346" y="2871"/>
                  </a:cubicBezTo>
                  <a:lnTo>
                    <a:pt x="2890" y="328"/>
                  </a:lnTo>
                  <a:cubicBezTo>
                    <a:pt x="2964" y="254"/>
                    <a:pt x="2964" y="132"/>
                    <a:pt x="2890" y="56"/>
                  </a:cubicBezTo>
                  <a:cubicBezTo>
                    <a:pt x="2852" y="19"/>
                    <a:pt x="2803" y="0"/>
                    <a:pt x="2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215788" y="2651875"/>
              <a:ext cx="9675" cy="99575"/>
            </a:xfrm>
            <a:custGeom>
              <a:avLst/>
              <a:gdLst/>
              <a:ahLst/>
              <a:cxnLst/>
              <a:rect l="l" t="t" r="r" b="b"/>
              <a:pathLst>
                <a:path w="387" h="3983" extrusionOk="0">
                  <a:moveTo>
                    <a:pt x="194" y="0"/>
                  </a:moveTo>
                  <a:cubicBezTo>
                    <a:pt x="88" y="0"/>
                    <a:pt x="1" y="86"/>
                    <a:pt x="1" y="193"/>
                  </a:cubicBezTo>
                  <a:lnTo>
                    <a:pt x="1" y="3790"/>
                  </a:lnTo>
                  <a:cubicBezTo>
                    <a:pt x="1" y="3895"/>
                    <a:pt x="86" y="3983"/>
                    <a:pt x="194" y="3983"/>
                  </a:cubicBezTo>
                  <a:cubicBezTo>
                    <a:pt x="301" y="3983"/>
                    <a:pt x="387" y="3897"/>
                    <a:pt x="387" y="3790"/>
                  </a:cubicBezTo>
                  <a:lnTo>
                    <a:pt x="387" y="193"/>
                  </a:lnTo>
                  <a:cubicBezTo>
                    <a:pt x="387" y="87"/>
                    <a:pt x="30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7068138" y="2509350"/>
              <a:ext cx="312250" cy="274450"/>
            </a:xfrm>
            <a:custGeom>
              <a:avLst/>
              <a:gdLst/>
              <a:ahLst/>
              <a:cxnLst/>
              <a:rect l="l" t="t" r="r" b="b"/>
              <a:pathLst>
                <a:path w="12490" h="10978" extrusionOk="0">
                  <a:moveTo>
                    <a:pt x="6252" y="2458"/>
                  </a:moveTo>
                  <a:cubicBezTo>
                    <a:pt x="6663" y="2458"/>
                    <a:pt x="7081" y="2542"/>
                    <a:pt x="7480" y="2720"/>
                  </a:cubicBezTo>
                  <a:cubicBezTo>
                    <a:pt x="9007" y="3399"/>
                    <a:pt x="9696" y="5196"/>
                    <a:pt x="9014" y="6724"/>
                  </a:cubicBezTo>
                  <a:cubicBezTo>
                    <a:pt x="8511" y="7852"/>
                    <a:pt x="7402" y="8522"/>
                    <a:pt x="6241" y="8522"/>
                  </a:cubicBezTo>
                  <a:cubicBezTo>
                    <a:pt x="5829" y="8522"/>
                    <a:pt x="5411" y="8437"/>
                    <a:pt x="5011" y="8259"/>
                  </a:cubicBezTo>
                  <a:cubicBezTo>
                    <a:pt x="3483" y="7579"/>
                    <a:pt x="2795" y="5781"/>
                    <a:pt x="3476" y="4256"/>
                  </a:cubicBezTo>
                  <a:cubicBezTo>
                    <a:pt x="3979" y="3129"/>
                    <a:pt x="5090" y="2458"/>
                    <a:pt x="6252" y="2458"/>
                  </a:cubicBezTo>
                  <a:close/>
                  <a:moveTo>
                    <a:pt x="6252" y="1"/>
                  </a:moveTo>
                  <a:cubicBezTo>
                    <a:pt x="4150" y="1"/>
                    <a:pt x="2142" y="1214"/>
                    <a:pt x="1232" y="3255"/>
                  </a:cubicBezTo>
                  <a:cubicBezTo>
                    <a:pt x="0" y="6020"/>
                    <a:pt x="1246" y="9270"/>
                    <a:pt x="4011" y="10502"/>
                  </a:cubicBezTo>
                  <a:cubicBezTo>
                    <a:pt x="4735" y="10825"/>
                    <a:pt x="5492" y="10978"/>
                    <a:pt x="6238" y="10978"/>
                  </a:cubicBezTo>
                  <a:cubicBezTo>
                    <a:pt x="8340" y="10978"/>
                    <a:pt x="10349" y="9764"/>
                    <a:pt x="11258" y="7724"/>
                  </a:cubicBezTo>
                  <a:cubicBezTo>
                    <a:pt x="12490" y="4959"/>
                    <a:pt x="11244" y="1709"/>
                    <a:pt x="8480" y="477"/>
                  </a:cubicBezTo>
                  <a:cubicBezTo>
                    <a:pt x="7756" y="154"/>
                    <a:pt x="6998" y="1"/>
                    <a:pt x="6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199738" y="2462975"/>
              <a:ext cx="44975" cy="170525"/>
            </a:xfrm>
            <a:custGeom>
              <a:avLst/>
              <a:gdLst/>
              <a:ahLst/>
              <a:cxnLst/>
              <a:rect l="l" t="t" r="r" b="b"/>
              <a:pathLst>
                <a:path w="1799" h="6821" extrusionOk="0">
                  <a:moveTo>
                    <a:pt x="900" y="0"/>
                  </a:moveTo>
                  <a:cubicBezTo>
                    <a:pt x="402" y="0"/>
                    <a:pt x="0" y="200"/>
                    <a:pt x="0" y="447"/>
                  </a:cubicBezTo>
                  <a:lnTo>
                    <a:pt x="0" y="6375"/>
                  </a:lnTo>
                  <a:cubicBezTo>
                    <a:pt x="0" y="6621"/>
                    <a:pt x="402" y="6821"/>
                    <a:pt x="900" y="6821"/>
                  </a:cubicBezTo>
                  <a:cubicBezTo>
                    <a:pt x="1397" y="6821"/>
                    <a:pt x="1799" y="6621"/>
                    <a:pt x="1799" y="6375"/>
                  </a:cubicBezTo>
                  <a:lnTo>
                    <a:pt x="1799" y="447"/>
                  </a:lnTo>
                  <a:cubicBezTo>
                    <a:pt x="1799" y="200"/>
                    <a:pt x="1397" y="0"/>
                    <a:pt x="9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7196838" y="2451700"/>
              <a:ext cx="53125" cy="53125"/>
            </a:xfrm>
            <a:custGeom>
              <a:avLst/>
              <a:gdLst/>
              <a:ahLst/>
              <a:cxnLst/>
              <a:rect l="l" t="t" r="r" b="b"/>
              <a:pathLst>
                <a:path w="2125" h="2125" extrusionOk="0">
                  <a:moveTo>
                    <a:pt x="1062" y="1"/>
                  </a:moveTo>
                  <a:cubicBezTo>
                    <a:pt x="475" y="1"/>
                    <a:pt x="0" y="475"/>
                    <a:pt x="0" y="1062"/>
                  </a:cubicBezTo>
                  <a:cubicBezTo>
                    <a:pt x="0" y="1649"/>
                    <a:pt x="475" y="2125"/>
                    <a:pt x="1062" y="2125"/>
                  </a:cubicBezTo>
                  <a:cubicBezTo>
                    <a:pt x="1648" y="2125"/>
                    <a:pt x="2125" y="1649"/>
                    <a:pt x="2125" y="1062"/>
                  </a:cubicBezTo>
                  <a:cubicBezTo>
                    <a:pt x="2125" y="475"/>
                    <a:pt x="1648" y="1"/>
                    <a:pt x="10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7191188" y="2614900"/>
              <a:ext cx="59925" cy="59925"/>
            </a:xfrm>
            <a:custGeom>
              <a:avLst/>
              <a:gdLst/>
              <a:ahLst/>
              <a:cxnLst/>
              <a:rect l="l" t="t" r="r" b="b"/>
              <a:pathLst>
                <a:path w="2397" h="2397" extrusionOk="0">
                  <a:moveTo>
                    <a:pt x="1197" y="0"/>
                  </a:moveTo>
                  <a:cubicBezTo>
                    <a:pt x="535" y="0"/>
                    <a:pt x="0" y="536"/>
                    <a:pt x="0" y="1199"/>
                  </a:cubicBezTo>
                  <a:cubicBezTo>
                    <a:pt x="0" y="1860"/>
                    <a:pt x="537" y="2396"/>
                    <a:pt x="1199" y="2396"/>
                  </a:cubicBezTo>
                  <a:cubicBezTo>
                    <a:pt x="1860" y="2396"/>
                    <a:pt x="2397" y="1860"/>
                    <a:pt x="2397" y="1199"/>
                  </a:cubicBezTo>
                  <a:cubicBezTo>
                    <a:pt x="2397" y="536"/>
                    <a:pt x="1860" y="0"/>
                    <a:pt x="1199" y="0"/>
                  </a:cubicBezTo>
                  <a:cubicBezTo>
                    <a:pt x="1198" y="0"/>
                    <a:pt x="1197" y="0"/>
                    <a:pt x="1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6769013" y="2248025"/>
              <a:ext cx="39325" cy="198775"/>
            </a:xfrm>
            <a:custGeom>
              <a:avLst/>
              <a:gdLst/>
              <a:ahLst/>
              <a:cxnLst/>
              <a:rect l="l" t="t" r="r" b="b"/>
              <a:pathLst>
                <a:path w="1573" h="7951" extrusionOk="0">
                  <a:moveTo>
                    <a:pt x="764" y="1"/>
                  </a:moveTo>
                  <a:cubicBezTo>
                    <a:pt x="343" y="1"/>
                    <a:pt x="0" y="344"/>
                    <a:pt x="0" y="763"/>
                  </a:cubicBezTo>
                  <a:lnTo>
                    <a:pt x="0" y="7186"/>
                  </a:lnTo>
                  <a:cubicBezTo>
                    <a:pt x="0" y="7607"/>
                    <a:pt x="343" y="7950"/>
                    <a:pt x="764" y="7950"/>
                  </a:cubicBezTo>
                  <a:lnTo>
                    <a:pt x="808" y="7950"/>
                  </a:lnTo>
                  <a:cubicBezTo>
                    <a:pt x="1228" y="7950"/>
                    <a:pt x="1571" y="7607"/>
                    <a:pt x="1572" y="7186"/>
                  </a:cubicBezTo>
                  <a:lnTo>
                    <a:pt x="1572" y="763"/>
                  </a:lnTo>
                  <a:cubicBezTo>
                    <a:pt x="1572" y="344"/>
                    <a:pt x="1229" y="1"/>
                    <a:pt x="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6695038" y="2559200"/>
              <a:ext cx="78750" cy="77800"/>
            </a:xfrm>
            <a:custGeom>
              <a:avLst/>
              <a:gdLst/>
              <a:ahLst/>
              <a:cxnLst/>
              <a:rect l="l" t="t" r="r" b="b"/>
              <a:pathLst>
                <a:path w="3150" h="3112" extrusionOk="0">
                  <a:moveTo>
                    <a:pt x="225" y="1"/>
                  </a:moveTo>
                  <a:cubicBezTo>
                    <a:pt x="173" y="1"/>
                    <a:pt x="121" y="21"/>
                    <a:pt x="81" y="61"/>
                  </a:cubicBezTo>
                  <a:cubicBezTo>
                    <a:pt x="1" y="142"/>
                    <a:pt x="1" y="271"/>
                    <a:pt x="81" y="351"/>
                  </a:cubicBezTo>
                  <a:lnTo>
                    <a:pt x="2780" y="3051"/>
                  </a:lnTo>
                  <a:cubicBezTo>
                    <a:pt x="2821" y="3091"/>
                    <a:pt x="2874" y="3112"/>
                    <a:pt x="2926" y="3112"/>
                  </a:cubicBezTo>
                  <a:cubicBezTo>
                    <a:pt x="2978" y="3112"/>
                    <a:pt x="3031" y="3091"/>
                    <a:pt x="3071" y="3051"/>
                  </a:cubicBezTo>
                  <a:cubicBezTo>
                    <a:pt x="3149" y="2970"/>
                    <a:pt x="3149" y="2842"/>
                    <a:pt x="3071" y="2762"/>
                  </a:cubicBezTo>
                  <a:lnTo>
                    <a:pt x="370" y="61"/>
                  </a:lnTo>
                  <a:cubicBezTo>
                    <a:pt x="330" y="21"/>
                    <a:pt x="278"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6672513" y="2640275"/>
              <a:ext cx="105700" cy="10225"/>
            </a:xfrm>
            <a:custGeom>
              <a:avLst/>
              <a:gdLst/>
              <a:ahLst/>
              <a:cxnLst/>
              <a:rect l="l" t="t" r="r" b="b"/>
              <a:pathLst>
                <a:path w="4228" h="409" extrusionOk="0">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6708663" y="2647850"/>
              <a:ext cx="78775" cy="77775"/>
            </a:xfrm>
            <a:custGeom>
              <a:avLst/>
              <a:gdLst/>
              <a:ahLst/>
              <a:cxnLst/>
              <a:rect l="l" t="t" r="r" b="b"/>
              <a:pathLst>
                <a:path w="3151" h="3111" extrusionOk="0">
                  <a:moveTo>
                    <a:pt x="2926" y="1"/>
                  </a:moveTo>
                  <a:cubicBezTo>
                    <a:pt x="2874" y="1"/>
                    <a:pt x="2822"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6800413" y="2559200"/>
              <a:ext cx="78775" cy="77800"/>
            </a:xfrm>
            <a:custGeom>
              <a:avLst/>
              <a:gdLst/>
              <a:ahLst/>
              <a:cxnLst/>
              <a:rect l="l" t="t" r="r" b="b"/>
              <a:pathLst>
                <a:path w="3151" h="3112" extrusionOk="0">
                  <a:moveTo>
                    <a:pt x="2926" y="1"/>
                  </a:moveTo>
                  <a:cubicBezTo>
                    <a:pt x="2873" y="1"/>
                    <a:pt x="2821" y="21"/>
                    <a:pt x="2781" y="61"/>
                  </a:cubicBezTo>
                  <a:lnTo>
                    <a:pt x="80" y="2762"/>
                  </a:lnTo>
                  <a:cubicBezTo>
                    <a:pt x="0" y="2842"/>
                    <a:pt x="0" y="2970"/>
                    <a:pt x="80" y="3051"/>
                  </a:cubicBezTo>
                  <a:cubicBezTo>
                    <a:pt x="120" y="3091"/>
                    <a:pt x="173" y="3112"/>
                    <a:pt x="225" y="3112"/>
                  </a:cubicBezTo>
                  <a:cubicBezTo>
                    <a:pt x="277" y="3112"/>
                    <a:pt x="330" y="3091"/>
                    <a:pt x="371" y="3051"/>
                  </a:cubicBezTo>
                  <a:lnTo>
                    <a:pt x="3070" y="351"/>
                  </a:lnTo>
                  <a:cubicBezTo>
                    <a:pt x="3150" y="271"/>
                    <a:pt x="3150" y="142"/>
                    <a:pt x="3070" y="61"/>
                  </a:cubicBezTo>
                  <a:cubicBezTo>
                    <a:pt x="3030" y="21"/>
                    <a:pt x="2978" y="1"/>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6798688" y="2640275"/>
              <a:ext cx="105700" cy="10225"/>
            </a:xfrm>
            <a:custGeom>
              <a:avLst/>
              <a:gdLst/>
              <a:ahLst/>
              <a:cxnLst/>
              <a:rect l="l" t="t" r="r" b="b"/>
              <a:pathLst>
                <a:path w="4228" h="409" extrusionOk="0">
                  <a:moveTo>
                    <a:pt x="205" y="1"/>
                  </a:moveTo>
                  <a:cubicBezTo>
                    <a:pt x="92" y="1"/>
                    <a:pt x="0" y="92"/>
                    <a:pt x="0" y="205"/>
                  </a:cubicBezTo>
                  <a:cubicBezTo>
                    <a:pt x="0" y="318"/>
                    <a:pt x="92" y="408"/>
                    <a:pt x="205" y="408"/>
                  </a:cubicBezTo>
                  <a:lnTo>
                    <a:pt x="4025" y="408"/>
                  </a:lnTo>
                  <a:cubicBezTo>
                    <a:pt x="4026" y="408"/>
                    <a:pt x="4028" y="408"/>
                    <a:pt x="4029" y="408"/>
                  </a:cubicBezTo>
                  <a:cubicBezTo>
                    <a:pt x="4137" y="408"/>
                    <a:pt x="4228" y="317"/>
                    <a:pt x="4228" y="205"/>
                  </a:cubicBezTo>
                  <a:cubicBezTo>
                    <a:pt x="4228" y="92"/>
                    <a:pt x="4138" y="1"/>
                    <a:pt x="4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6786788" y="2647850"/>
              <a:ext cx="78775" cy="77775"/>
            </a:xfrm>
            <a:custGeom>
              <a:avLst/>
              <a:gdLst/>
              <a:ahLst/>
              <a:cxnLst/>
              <a:rect l="l" t="t" r="r" b="b"/>
              <a:pathLst>
                <a:path w="3151" h="3111" extrusionOk="0">
                  <a:moveTo>
                    <a:pt x="224" y="1"/>
                  </a:moveTo>
                  <a:cubicBezTo>
                    <a:pt x="172" y="1"/>
                    <a:pt x="120" y="21"/>
                    <a:pt x="80" y="61"/>
                  </a:cubicBezTo>
                  <a:cubicBezTo>
                    <a:pt x="0" y="141"/>
                    <a:pt x="0" y="270"/>
                    <a:pt x="80" y="351"/>
                  </a:cubicBezTo>
                  <a:lnTo>
                    <a:pt x="2780" y="3051"/>
                  </a:lnTo>
                  <a:cubicBezTo>
                    <a:pt x="2820" y="3091"/>
                    <a:pt x="2873" y="3111"/>
                    <a:pt x="2925" y="3111"/>
                  </a:cubicBezTo>
                  <a:cubicBezTo>
                    <a:pt x="2978" y="3111"/>
                    <a:pt x="3030" y="3091"/>
                    <a:pt x="3070" y="3051"/>
                  </a:cubicBezTo>
                  <a:cubicBezTo>
                    <a:pt x="3150" y="2971"/>
                    <a:pt x="3150" y="2842"/>
                    <a:pt x="3070" y="2762"/>
                  </a:cubicBezTo>
                  <a:lnTo>
                    <a:pt x="369" y="61"/>
                  </a:lnTo>
                  <a:cubicBezTo>
                    <a:pt x="329" y="21"/>
                    <a:pt x="277"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6785063" y="2643675"/>
              <a:ext cx="10225" cy="105700"/>
            </a:xfrm>
            <a:custGeom>
              <a:avLst/>
              <a:gdLst/>
              <a:ahLst/>
              <a:cxnLst/>
              <a:rect l="l" t="t" r="r" b="b"/>
              <a:pathLst>
                <a:path w="409" h="4228" extrusionOk="0">
                  <a:moveTo>
                    <a:pt x="205" y="1"/>
                  </a:moveTo>
                  <a:cubicBezTo>
                    <a:pt x="92" y="1"/>
                    <a:pt x="0" y="92"/>
                    <a:pt x="0" y="205"/>
                  </a:cubicBezTo>
                  <a:lnTo>
                    <a:pt x="0" y="4025"/>
                  </a:lnTo>
                  <a:cubicBezTo>
                    <a:pt x="0" y="4136"/>
                    <a:pt x="92" y="4228"/>
                    <a:pt x="205" y="4228"/>
                  </a:cubicBezTo>
                  <a:cubicBezTo>
                    <a:pt x="317" y="4228"/>
                    <a:pt x="408" y="4138"/>
                    <a:pt x="408" y="4025"/>
                  </a:cubicBezTo>
                  <a:lnTo>
                    <a:pt x="408" y="205"/>
                  </a:lnTo>
                  <a:cubicBezTo>
                    <a:pt x="408" y="92"/>
                    <a:pt x="317" y="1"/>
                    <a:pt x="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6620363" y="2492250"/>
              <a:ext cx="331775" cy="291575"/>
            </a:xfrm>
            <a:custGeom>
              <a:avLst/>
              <a:gdLst/>
              <a:ahLst/>
              <a:cxnLst/>
              <a:rect l="l" t="t" r="r" b="b"/>
              <a:pathLst>
                <a:path w="13271" h="11663" extrusionOk="0">
                  <a:moveTo>
                    <a:pt x="6630" y="2611"/>
                  </a:moveTo>
                  <a:cubicBezTo>
                    <a:pt x="7864" y="2611"/>
                    <a:pt x="9045" y="3323"/>
                    <a:pt x="9578" y="4520"/>
                  </a:cubicBezTo>
                  <a:cubicBezTo>
                    <a:pt x="10301" y="6142"/>
                    <a:pt x="9570" y="8050"/>
                    <a:pt x="7947" y="8774"/>
                  </a:cubicBezTo>
                  <a:cubicBezTo>
                    <a:pt x="7523" y="8963"/>
                    <a:pt x="7078" y="9053"/>
                    <a:pt x="6641" y="9053"/>
                  </a:cubicBezTo>
                  <a:cubicBezTo>
                    <a:pt x="5407" y="9053"/>
                    <a:pt x="4226" y="8341"/>
                    <a:pt x="3693" y="7143"/>
                  </a:cubicBezTo>
                  <a:cubicBezTo>
                    <a:pt x="2971" y="5521"/>
                    <a:pt x="3703" y="3611"/>
                    <a:pt x="5324" y="2889"/>
                  </a:cubicBezTo>
                  <a:cubicBezTo>
                    <a:pt x="5748" y="2700"/>
                    <a:pt x="6192" y="2611"/>
                    <a:pt x="6630" y="2611"/>
                  </a:cubicBezTo>
                  <a:close/>
                  <a:moveTo>
                    <a:pt x="6627" y="1"/>
                  </a:moveTo>
                  <a:cubicBezTo>
                    <a:pt x="5835" y="1"/>
                    <a:pt x="5031" y="163"/>
                    <a:pt x="4262" y="506"/>
                  </a:cubicBezTo>
                  <a:cubicBezTo>
                    <a:pt x="1324" y="1815"/>
                    <a:pt x="1" y="5269"/>
                    <a:pt x="1310" y="8206"/>
                  </a:cubicBezTo>
                  <a:cubicBezTo>
                    <a:pt x="2276" y="10373"/>
                    <a:pt x="4411" y="11662"/>
                    <a:pt x="6644" y="11662"/>
                  </a:cubicBezTo>
                  <a:cubicBezTo>
                    <a:pt x="7436" y="11662"/>
                    <a:pt x="8241" y="11500"/>
                    <a:pt x="9010" y="11157"/>
                  </a:cubicBezTo>
                  <a:cubicBezTo>
                    <a:pt x="11946" y="9848"/>
                    <a:pt x="13270" y="6394"/>
                    <a:pt x="11961" y="3458"/>
                  </a:cubicBezTo>
                  <a:cubicBezTo>
                    <a:pt x="10995" y="1290"/>
                    <a:pt x="8860" y="1"/>
                    <a:pt x="66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6764538" y="2442950"/>
              <a:ext cx="47775" cy="181150"/>
            </a:xfrm>
            <a:custGeom>
              <a:avLst/>
              <a:gdLst/>
              <a:ahLst/>
              <a:cxnLst/>
              <a:rect l="l" t="t" r="r" b="b"/>
              <a:pathLst>
                <a:path w="1911" h="7246" extrusionOk="0">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6758963" y="2431000"/>
              <a:ext cx="56450" cy="56425"/>
            </a:xfrm>
            <a:custGeom>
              <a:avLst/>
              <a:gdLst/>
              <a:ahLst/>
              <a:cxnLst/>
              <a:rect l="l" t="t" r="r" b="b"/>
              <a:pathLst>
                <a:path w="2258" h="2257" extrusionOk="0">
                  <a:moveTo>
                    <a:pt x="1129" y="0"/>
                  </a:moveTo>
                  <a:cubicBezTo>
                    <a:pt x="505" y="0"/>
                    <a:pt x="0" y="504"/>
                    <a:pt x="0" y="1129"/>
                  </a:cubicBezTo>
                  <a:cubicBezTo>
                    <a:pt x="0" y="1753"/>
                    <a:pt x="507" y="2256"/>
                    <a:pt x="1129" y="2256"/>
                  </a:cubicBezTo>
                  <a:cubicBezTo>
                    <a:pt x="1751" y="2256"/>
                    <a:pt x="2258" y="1750"/>
                    <a:pt x="2258" y="1129"/>
                  </a:cubicBezTo>
                  <a:cubicBezTo>
                    <a:pt x="2258" y="505"/>
                    <a:pt x="1751" y="0"/>
                    <a:pt x="1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6757713" y="2604350"/>
              <a:ext cx="63675" cy="63675"/>
            </a:xfrm>
            <a:custGeom>
              <a:avLst/>
              <a:gdLst/>
              <a:ahLst/>
              <a:cxnLst/>
              <a:rect l="l" t="t" r="r" b="b"/>
              <a:pathLst>
                <a:path w="2547" h="2547" extrusionOk="0">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6579038" y="1203475"/>
              <a:ext cx="66775" cy="51825"/>
            </a:xfrm>
            <a:custGeom>
              <a:avLst/>
              <a:gdLst/>
              <a:ahLst/>
              <a:cxnLst/>
              <a:rect l="l" t="t" r="r" b="b"/>
              <a:pathLst>
                <a:path w="2671" h="2073" extrusionOk="0">
                  <a:moveTo>
                    <a:pt x="1336" y="0"/>
                  </a:moveTo>
                  <a:cubicBezTo>
                    <a:pt x="2" y="2"/>
                    <a:pt x="0" y="2073"/>
                    <a:pt x="1336" y="2073"/>
                  </a:cubicBezTo>
                  <a:cubicBezTo>
                    <a:pt x="2668" y="2073"/>
                    <a:pt x="2671"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6665963" y="1249275"/>
              <a:ext cx="50100" cy="38900"/>
            </a:xfrm>
            <a:custGeom>
              <a:avLst/>
              <a:gdLst/>
              <a:ahLst/>
              <a:cxnLst/>
              <a:rect l="l" t="t" r="r" b="b"/>
              <a:pathLst>
                <a:path w="2004" h="1556" extrusionOk="0">
                  <a:moveTo>
                    <a:pt x="1002" y="1"/>
                  </a:moveTo>
                  <a:cubicBezTo>
                    <a:pt x="2" y="1"/>
                    <a:pt x="1" y="1556"/>
                    <a:pt x="1002" y="1556"/>
                  </a:cubicBezTo>
                  <a:cubicBezTo>
                    <a:pt x="2002" y="1556"/>
                    <a:pt x="2004" y="1"/>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6873263" y="2047225"/>
              <a:ext cx="45975" cy="38825"/>
            </a:xfrm>
            <a:custGeom>
              <a:avLst/>
              <a:gdLst/>
              <a:ahLst/>
              <a:cxnLst/>
              <a:rect l="l" t="t" r="r" b="b"/>
              <a:pathLst>
                <a:path w="1839" h="1553" extrusionOk="0">
                  <a:moveTo>
                    <a:pt x="797" y="0"/>
                  </a:moveTo>
                  <a:cubicBezTo>
                    <a:pt x="391" y="0"/>
                    <a:pt x="0" y="358"/>
                    <a:pt x="20" y="776"/>
                  </a:cubicBezTo>
                  <a:cubicBezTo>
                    <a:pt x="40" y="1196"/>
                    <a:pt x="362" y="1552"/>
                    <a:pt x="797" y="1552"/>
                  </a:cubicBezTo>
                  <a:lnTo>
                    <a:pt x="1043" y="1552"/>
                  </a:lnTo>
                  <a:cubicBezTo>
                    <a:pt x="1449" y="1552"/>
                    <a:pt x="1838" y="1195"/>
                    <a:pt x="1820" y="776"/>
                  </a:cubicBezTo>
                  <a:cubicBezTo>
                    <a:pt x="1801" y="355"/>
                    <a:pt x="1478" y="0"/>
                    <a:pt x="1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1" name="Google Shape;301;p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02" name="Google Shape;302;p5"/>
          <p:cNvGrpSpPr/>
          <p:nvPr/>
        </p:nvGrpSpPr>
        <p:grpSpPr>
          <a:xfrm>
            <a:off x="372025" y="321975"/>
            <a:ext cx="8400000" cy="4503300"/>
            <a:chOff x="372025" y="321975"/>
            <a:chExt cx="8400000" cy="4503300"/>
          </a:xfrm>
        </p:grpSpPr>
        <p:grpSp>
          <p:nvGrpSpPr>
            <p:cNvPr id="303" name="Google Shape;303;p5"/>
            <p:cNvGrpSpPr/>
            <p:nvPr/>
          </p:nvGrpSpPr>
          <p:grpSpPr>
            <a:xfrm>
              <a:off x="372025" y="321975"/>
              <a:ext cx="8400000" cy="4503300"/>
              <a:chOff x="372025" y="321975"/>
              <a:chExt cx="8400000" cy="4503300"/>
            </a:xfrm>
          </p:grpSpPr>
          <p:sp>
            <p:nvSpPr>
              <p:cNvPr id="304" name="Google Shape;304;p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5"/>
              <p:cNvGrpSpPr/>
              <p:nvPr/>
            </p:nvGrpSpPr>
            <p:grpSpPr>
              <a:xfrm>
                <a:off x="372025" y="321975"/>
                <a:ext cx="8400000" cy="4499700"/>
                <a:chOff x="372025" y="321975"/>
                <a:chExt cx="8400000" cy="4499700"/>
              </a:xfrm>
            </p:grpSpPr>
            <p:sp>
              <p:nvSpPr>
                <p:cNvPr id="306" name="Google Shape;306;p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13" name="Google Shape;313;p5"/>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14" name="Google Shape;314;p5"/>
          <p:cNvSpPr txBox="1">
            <a:spLocks noGrp="1"/>
          </p:cNvSpPr>
          <p:nvPr>
            <p:ph type="subTitle" idx="1"/>
          </p:nvPr>
        </p:nvSpPr>
        <p:spPr>
          <a:xfrm>
            <a:off x="1359525" y="1645625"/>
            <a:ext cx="2907600" cy="46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a:endParaRPr/>
          </a:p>
        </p:txBody>
      </p:sp>
      <p:sp>
        <p:nvSpPr>
          <p:cNvPr id="315" name="Google Shape;315;p5"/>
          <p:cNvSpPr txBox="1">
            <a:spLocks noGrp="1"/>
          </p:cNvSpPr>
          <p:nvPr>
            <p:ph type="subTitle" idx="2"/>
          </p:nvPr>
        </p:nvSpPr>
        <p:spPr>
          <a:xfrm>
            <a:off x="4876875" y="3506050"/>
            <a:ext cx="2907600" cy="46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rtl="0">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a:endParaRPr/>
          </a:p>
        </p:txBody>
      </p:sp>
      <p:sp>
        <p:nvSpPr>
          <p:cNvPr id="316" name="Google Shape;316;p5"/>
          <p:cNvSpPr txBox="1">
            <a:spLocks noGrp="1"/>
          </p:cNvSpPr>
          <p:nvPr>
            <p:ph type="subTitle" idx="3"/>
          </p:nvPr>
        </p:nvSpPr>
        <p:spPr>
          <a:xfrm>
            <a:off x="1359525" y="2108625"/>
            <a:ext cx="2907600" cy="638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7" name="Google Shape;317;p5"/>
          <p:cNvSpPr txBox="1">
            <a:spLocks noGrp="1"/>
          </p:cNvSpPr>
          <p:nvPr>
            <p:ph type="subTitle" idx="4"/>
          </p:nvPr>
        </p:nvSpPr>
        <p:spPr>
          <a:xfrm>
            <a:off x="4876875" y="3969050"/>
            <a:ext cx="2907600" cy="638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8" name="Google Shape;318;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9"/>
        <p:cNvGrpSpPr/>
        <p:nvPr/>
      </p:nvGrpSpPr>
      <p:grpSpPr>
        <a:xfrm>
          <a:off x="0" y="0"/>
          <a:ext cx="0" cy="0"/>
          <a:chOff x="0" y="0"/>
          <a:chExt cx="0" cy="0"/>
        </a:xfrm>
      </p:grpSpPr>
      <p:pic>
        <p:nvPicPr>
          <p:cNvPr id="320" name="Google Shape;320;p6"/>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21" name="Google Shape;321;p6"/>
          <p:cNvGrpSpPr/>
          <p:nvPr/>
        </p:nvGrpSpPr>
        <p:grpSpPr>
          <a:xfrm>
            <a:off x="372025" y="321975"/>
            <a:ext cx="8400000" cy="4503300"/>
            <a:chOff x="372025" y="321975"/>
            <a:chExt cx="8400000" cy="4503300"/>
          </a:xfrm>
        </p:grpSpPr>
        <p:grpSp>
          <p:nvGrpSpPr>
            <p:cNvPr id="322" name="Google Shape;322;p6"/>
            <p:cNvGrpSpPr/>
            <p:nvPr/>
          </p:nvGrpSpPr>
          <p:grpSpPr>
            <a:xfrm>
              <a:off x="372025" y="321975"/>
              <a:ext cx="8400000" cy="4503300"/>
              <a:chOff x="372025" y="321975"/>
              <a:chExt cx="8400000" cy="4503300"/>
            </a:xfrm>
          </p:grpSpPr>
          <p:sp>
            <p:nvSpPr>
              <p:cNvPr id="323" name="Google Shape;323;p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6"/>
              <p:cNvGrpSpPr/>
              <p:nvPr/>
            </p:nvGrpSpPr>
            <p:grpSpPr>
              <a:xfrm>
                <a:off x="372025" y="321975"/>
                <a:ext cx="8400000" cy="4499700"/>
                <a:chOff x="372025" y="321975"/>
                <a:chExt cx="8400000" cy="4499700"/>
              </a:xfrm>
            </p:grpSpPr>
            <p:sp>
              <p:nvSpPr>
                <p:cNvPr id="325" name="Google Shape;325;p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6"/>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32" name="Google Shape;332;p6"/>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33" name="Google Shape;333;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2"/>
        <p:cNvGrpSpPr/>
        <p:nvPr/>
      </p:nvGrpSpPr>
      <p:grpSpPr>
        <a:xfrm>
          <a:off x="0" y="0"/>
          <a:ext cx="0" cy="0"/>
          <a:chOff x="0" y="0"/>
          <a:chExt cx="0" cy="0"/>
        </a:xfrm>
      </p:grpSpPr>
      <p:grpSp>
        <p:nvGrpSpPr>
          <p:cNvPr id="403" name="Google Shape;403;p9"/>
          <p:cNvGrpSpPr/>
          <p:nvPr/>
        </p:nvGrpSpPr>
        <p:grpSpPr>
          <a:xfrm rot="-338463">
            <a:off x="2050912" y="191733"/>
            <a:ext cx="1355008" cy="1170650"/>
            <a:chOff x="2916888" y="3536925"/>
            <a:chExt cx="1354950" cy="1170600"/>
          </a:xfrm>
        </p:grpSpPr>
        <p:sp>
          <p:nvSpPr>
            <p:cNvPr id="404" name="Google Shape;404;p9"/>
            <p:cNvSpPr/>
            <p:nvPr/>
          </p:nvSpPr>
          <p:spPr>
            <a:xfrm>
              <a:off x="3216663" y="3922625"/>
              <a:ext cx="784850" cy="784850"/>
            </a:xfrm>
            <a:custGeom>
              <a:avLst/>
              <a:gdLst/>
              <a:ahLst/>
              <a:cxnLst/>
              <a:rect l="l" t="t" r="r" b="b"/>
              <a:pathLst>
                <a:path w="31394" h="31394" extrusionOk="0">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3503263" y="3922625"/>
              <a:ext cx="216075" cy="784900"/>
            </a:xfrm>
            <a:custGeom>
              <a:avLst/>
              <a:gdLst/>
              <a:ahLst/>
              <a:cxnLst/>
              <a:rect l="l" t="t" r="r" b="b"/>
              <a:pathLst>
                <a:path w="8643" h="31396" extrusionOk="0">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3763363" y="3954175"/>
              <a:ext cx="52950" cy="721725"/>
            </a:xfrm>
            <a:custGeom>
              <a:avLst/>
              <a:gdLst/>
              <a:ahLst/>
              <a:cxnLst/>
              <a:rect l="l" t="t" r="r" b="b"/>
              <a:pathLst>
                <a:path w="2118" h="28869" extrusionOk="0">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3229888" y="4077000"/>
              <a:ext cx="749550" cy="467325"/>
            </a:xfrm>
            <a:custGeom>
              <a:avLst/>
              <a:gdLst/>
              <a:ahLst/>
              <a:cxnLst/>
              <a:rect l="l" t="t" r="r" b="b"/>
              <a:pathLst>
                <a:path w="29982" h="18693" extrusionOk="0">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547063" y="4076925"/>
              <a:ext cx="360800" cy="467375"/>
            </a:xfrm>
            <a:custGeom>
              <a:avLst/>
              <a:gdLst/>
              <a:ahLst/>
              <a:cxnLst/>
              <a:rect l="l" t="t" r="r" b="b"/>
              <a:pathLst>
                <a:path w="14432" h="18695" extrusionOk="0">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441463" y="4165075"/>
              <a:ext cx="330725" cy="330750"/>
            </a:xfrm>
            <a:custGeom>
              <a:avLst/>
              <a:gdLst/>
              <a:ahLst/>
              <a:cxnLst/>
              <a:rect l="l" t="t" r="r" b="b"/>
              <a:pathLst>
                <a:path w="13229" h="13230" extrusionOk="0">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551763" y="4279775"/>
              <a:ext cx="97050" cy="97000"/>
            </a:xfrm>
            <a:custGeom>
              <a:avLst/>
              <a:gdLst/>
              <a:ahLst/>
              <a:cxnLst/>
              <a:rect l="l" t="t" r="r" b="b"/>
              <a:pathLst>
                <a:path w="3882" h="3880" extrusionOk="0">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609088" y="4218025"/>
              <a:ext cx="97000" cy="97025"/>
            </a:xfrm>
            <a:custGeom>
              <a:avLst/>
              <a:gdLst/>
              <a:ahLst/>
              <a:cxnLst/>
              <a:rect l="l" t="t" r="r" b="b"/>
              <a:pathLst>
                <a:path w="3880" h="3881" extrusionOk="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98788" y="4372925"/>
              <a:ext cx="57450" cy="51775"/>
            </a:xfrm>
            <a:custGeom>
              <a:avLst/>
              <a:gdLst/>
              <a:ahLst/>
              <a:cxnLst/>
              <a:rect l="l" t="t" r="r" b="b"/>
              <a:pathLst>
                <a:path w="2298" h="2071" extrusionOk="0">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3570313" y="4403500"/>
              <a:ext cx="55450" cy="25925"/>
            </a:xfrm>
            <a:custGeom>
              <a:avLst/>
              <a:gdLst/>
              <a:ahLst/>
              <a:cxnLst/>
              <a:rect l="l" t="t" r="r" b="b"/>
              <a:pathLst>
                <a:path w="2218" h="1037" extrusionOk="0">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654113" y="4297675"/>
              <a:ext cx="33400" cy="25925"/>
            </a:xfrm>
            <a:custGeom>
              <a:avLst/>
              <a:gdLst/>
              <a:ahLst/>
              <a:cxnLst/>
              <a:rect l="l" t="t" r="r" b="b"/>
              <a:pathLst>
                <a:path w="1336" h="1037" extrusionOk="0">
                  <a:moveTo>
                    <a:pt x="668" y="1"/>
                  </a:moveTo>
                  <a:cubicBezTo>
                    <a:pt x="2" y="1"/>
                    <a:pt x="0" y="1036"/>
                    <a:pt x="668" y="1036"/>
                  </a:cubicBezTo>
                  <a:cubicBezTo>
                    <a:pt x="1335" y="1036"/>
                    <a:pt x="1335"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3486563" y="4297675"/>
              <a:ext cx="37825" cy="25925"/>
            </a:xfrm>
            <a:custGeom>
              <a:avLst/>
              <a:gdLst/>
              <a:ahLst/>
              <a:cxnLst/>
              <a:rect l="l" t="t" r="r" b="b"/>
              <a:pathLst>
                <a:path w="1513" h="1037" extrusionOk="0">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3410663" y="4279800"/>
              <a:ext cx="61725" cy="61725"/>
            </a:xfrm>
            <a:custGeom>
              <a:avLst/>
              <a:gdLst/>
              <a:ahLst/>
              <a:cxnLst/>
              <a:rect l="l" t="t" r="r" b="b"/>
              <a:pathLst>
                <a:path w="2469" h="2469" extrusionOk="0">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624238" y="3705900"/>
              <a:ext cx="647600" cy="538975"/>
            </a:xfrm>
            <a:custGeom>
              <a:avLst/>
              <a:gdLst/>
              <a:ahLst/>
              <a:cxnLst/>
              <a:rect l="l" t="t" r="r" b="b"/>
              <a:pathLst>
                <a:path w="25904" h="21559" extrusionOk="0">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549113" y="3536925"/>
              <a:ext cx="585425" cy="660475"/>
            </a:xfrm>
            <a:custGeom>
              <a:avLst/>
              <a:gdLst/>
              <a:ahLst/>
              <a:cxnLst/>
              <a:rect l="l" t="t" r="r" b="b"/>
              <a:pathLst>
                <a:path w="23417" h="26419" extrusionOk="0">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942638" y="3712675"/>
              <a:ext cx="647650" cy="538900"/>
            </a:xfrm>
            <a:custGeom>
              <a:avLst/>
              <a:gdLst/>
              <a:ahLst/>
              <a:cxnLst/>
              <a:rect l="l" t="t" r="r" b="b"/>
              <a:pathLst>
                <a:path w="25906" h="21556" extrusionOk="0">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3079963" y="3536925"/>
              <a:ext cx="585375" cy="660475"/>
            </a:xfrm>
            <a:custGeom>
              <a:avLst/>
              <a:gdLst/>
              <a:ahLst/>
              <a:cxnLst/>
              <a:rect l="l" t="t" r="r" b="b"/>
              <a:pathLst>
                <a:path w="23415" h="26419" extrusionOk="0">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3318088" y="3702200"/>
              <a:ext cx="57350" cy="57300"/>
            </a:xfrm>
            <a:custGeom>
              <a:avLst/>
              <a:gdLst/>
              <a:ahLst/>
              <a:cxnLst/>
              <a:rect l="l" t="t" r="r" b="b"/>
              <a:pathLst>
                <a:path w="2294" h="2292" extrusionOk="0">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916888" y="4037300"/>
              <a:ext cx="88175" cy="88175"/>
            </a:xfrm>
            <a:custGeom>
              <a:avLst/>
              <a:gdLst/>
              <a:ahLst/>
              <a:cxnLst/>
              <a:rect l="l" t="t" r="r" b="b"/>
              <a:pathLst>
                <a:path w="3527" h="3527" extrusionOk="0">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86813" y="3777125"/>
              <a:ext cx="66200" cy="66175"/>
            </a:xfrm>
            <a:custGeom>
              <a:avLst/>
              <a:gdLst/>
              <a:ahLst/>
              <a:cxnLst/>
              <a:rect l="l" t="t" r="r" b="b"/>
              <a:pathLst>
                <a:path w="2648" h="2647" extrusionOk="0">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4160188" y="3975575"/>
              <a:ext cx="83775" cy="83775"/>
            </a:xfrm>
            <a:custGeom>
              <a:avLst/>
              <a:gdLst/>
              <a:ahLst/>
              <a:cxnLst/>
              <a:rect l="l" t="t" r="r" b="b"/>
              <a:pathLst>
                <a:path w="3351" h="3351" extrusionOk="0">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4133763" y="4195975"/>
              <a:ext cx="70575" cy="70575"/>
            </a:xfrm>
            <a:custGeom>
              <a:avLst/>
              <a:gdLst/>
              <a:ahLst/>
              <a:cxnLst/>
              <a:rect l="l" t="t" r="r" b="b"/>
              <a:pathLst>
                <a:path w="2823" h="2823" extrusionOk="0">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4032188" y="4041725"/>
              <a:ext cx="44300" cy="44275"/>
            </a:xfrm>
            <a:custGeom>
              <a:avLst/>
              <a:gdLst/>
              <a:ahLst/>
              <a:cxnLst/>
              <a:rect l="l" t="t" r="r" b="b"/>
              <a:pathLst>
                <a:path w="1772" h="1771" extrusionOk="0">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168113" y="4173950"/>
              <a:ext cx="79425" cy="79400"/>
            </a:xfrm>
            <a:custGeom>
              <a:avLst/>
              <a:gdLst/>
              <a:ahLst/>
              <a:cxnLst/>
              <a:rect l="l" t="t" r="r" b="b"/>
              <a:pathLst>
                <a:path w="3177" h="3176" extrusionOk="0">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3957388" y="4173950"/>
              <a:ext cx="79400" cy="79400"/>
            </a:xfrm>
            <a:custGeom>
              <a:avLst/>
              <a:gdLst/>
              <a:ahLst/>
              <a:cxnLst/>
              <a:rect l="l" t="t" r="r" b="b"/>
              <a:pathLst>
                <a:path w="3176" h="3176" extrusionOk="0">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9"/>
          <p:cNvGrpSpPr/>
          <p:nvPr/>
        </p:nvGrpSpPr>
        <p:grpSpPr>
          <a:xfrm rot="-376160">
            <a:off x="6037835" y="3725070"/>
            <a:ext cx="1760215" cy="1072079"/>
            <a:chOff x="4411213" y="3961650"/>
            <a:chExt cx="1760250" cy="1072100"/>
          </a:xfrm>
        </p:grpSpPr>
        <p:sp>
          <p:nvSpPr>
            <p:cNvPr id="430" name="Google Shape;430;p9"/>
            <p:cNvSpPr/>
            <p:nvPr/>
          </p:nvSpPr>
          <p:spPr>
            <a:xfrm>
              <a:off x="5222063" y="4040150"/>
              <a:ext cx="584500" cy="584475"/>
            </a:xfrm>
            <a:custGeom>
              <a:avLst/>
              <a:gdLst/>
              <a:ahLst/>
              <a:cxnLst/>
              <a:rect l="l" t="t" r="r" b="b"/>
              <a:pathLst>
                <a:path w="23380" h="23379" extrusionOk="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4551113" y="3987475"/>
              <a:ext cx="979375" cy="473875"/>
            </a:xfrm>
            <a:custGeom>
              <a:avLst/>
              <a:gdLst/>
              <a:ahLst/>
              <a:cxnLst/>
              <a:rect l="l" t="t" r="r" b="b"/>
              <a:pathLst>
                <a:path w="39175" h="18955" extrusionOk="0">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4832463" y="3987475"/>
              <a:ext cx="979425" cy="473875"/>
            </a:xfrm>
            <a:custGeom>
              <a:avLst/>
              <a:gdLst/>
              <a:ahLst/>
              <a:cxnLst/>
              <a:rect l="l" t="t" r="r" b="b"/>
              <a:pathLst>
                <a:path w="39177" h="18955" extrusionOk="0">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4829988" y="4256100"/>
              <a:ext cx="358550" cy="126225"/>
            </a:xfrm>
            <a:custGeom>
              <a:avLst/>
              <a:gdLst/>
              <a:ahLst/>
              <a:cxnLst/>
              <a:rect l="l" t="t" r="r" b="b"/>
              <a:pathLst>
                <a:path w="14342" h="5049" extrusionOk="0">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158938" y="4363975"/>
              <a:ext cx="50075" cy="50000"/>
            </a:xfrm>
            <a:custGeom>
              <a:avLst/>
              <a:gdLst/>
              <a:ahLst/>
              <a:cxnLst/>
              <a:rect l="l" t="t" r="r" b="b"/>
              <a:pathLst>
                <a:path w="2003" h="2000" extrusionOk="0">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4858888" y="4121800"/>
              <a:ext cx="323800" cy="221000"/>
            </a:xfrm>
            <a:custGeom>
              <a:avLst/>
              <a:gdLst/>
              <a:ahLst/>
              <a:cxnLst/>
              <a:rect l="l" t="t" r="r" b="b"/>
              <a:pathLst>
                <a:path w="12952" h="8840" extrusionOk="0">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148388" y="4103275"/>
              <a:ext cx="39550" cy="39550"/>
            </a:xfrm>
            <a:custGeom>
              <a:avLst/>
              <a:gdLst/>
              <a:ahLst/>
              <a:cxnLst/>
              <a:rect l="l" t="t" r="r" b="b"/>
              <a:pathLst>
                <a:path w="1582" h="1582" extrusionOk="0">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4882488" y="4079700"/>
              <a:ext cx="602975" cy="244675"/>
            </a:xfrm>
            <a:custGeom>
              <a:avLst/>
              <a:gdLst/>
              <a:ahLst/>
              <a:cxnLst/>
              <a:rect l="l" t="t" r="r" b="b"/>
              <a:pathLst>
                <a:path w="24119" h="9787" extrusionOk="0">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453788" y="4298100"/>
              <a:ext cx="44800" cy="44850"/>
            </a:xfrm>
            <a:custGeom>
              <a:avLst/>
              <a:gdLst/>
              <a:ahLst/>
              <a:cxnLst/>
              <a:rect l="l" t="t" r="r" b="b"/>
              <a:pathLst>
                <a:path w="1792" h="1794" extrusionOk="0">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4837763" y="4050675"/>
              <a:ext cx="136825" cy="155275"/>
            </a:xfrm>
            <a:custGeom>
              <a:avLst/>
              <a:gdLst/>
              <a:ahLst/>
              <a:cxnLst/>
              <a:rect l="l" t="t" r="r" b="b"/>
              <a:pathLst>
                <a:path w="5473" h="6211" extrusionOk="0">
                  <a:moveTo>
                    <a:pt x="5059" y="0"/>
                  </a:moveTo>
                  <a:lnTo>
                    <a:pt x="5059" y="5795"/>
                  </a:lnTo>
                  <a:lnTo>
                    <a:pt x="0" y="5795"/>
                  </a:lnTo>
                  <a:lnTo>
                    <a:pt x="0" y="6210"/>
                  </a:lnTo>
                  <a:lnTo>
                    <a:pt x="5472" y="6210"/>
                  </a:lnTo>
                  <a:lnTo>
                    <a:pt x="5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4950988" y="4024375"/>
              <a:ext cx="36850" cy="36875"/>
            </a:xfrm>
            <a:custGeom>
              <a:avLst/>
              <a:gdLst/>
              <a:ahLst/>
              <a:cxnLst/>
              <a:rect l="l" t="t" r="r" b="b"/>
              <a:pathLst>
                <a:path w="1474" h="1475" extrusionOk="0">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77613" y="4065625"/>
              <a:ext cx="36850" cy="36850"/>
            </a:xfrm>
            <a:custGeom>
              <a:avLst/>
              <a:gdLst/>
              <a:ahLst/>
              <a:cxnLst/>
              <a:rect l="l" t="t" r="r" b="b"/>
              <a:pathLst>
                <a:path w="1474" h="1474" extrusionOk="0">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820988" y="4184925"/>
              <a:ext cx="36850" cy="36850"/>
            </a:xfrm>
            <a:custGeom>
              <a:avLst/>
              <a:gdLst/>
              <a:ahLst/>
              <a:cxnLst/>
              <a:rect l="l" t="t" r="r" b="b"/>
              <a:pathLst>
                <a:path w="1474" h="1474" extrusionOk="0">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819163" y="4237600"/>
              <a:ext cx="36850" cy="36850"/>
            </a:xfrm>
            <a:custGeom>
              <a:avLst/>
              <a:gdLst/>
              <a:ahLst/>
              <a:cxnLst/>
              <a:rect l="l" t="t" r="r" b="b"/>
              <a:pathLst>
                <a:path w="1474" h="1474" extrusionOk="0">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842088" y="4318650"/>
              <a:ext cx="36850" cy="36850"/>
            </a:xfrm>
            <a:custGeom>
              <a:avLst/>
              <a:gdLst/>
              <a:ahLst/>
              <a:cxnLst/>
              <a:rect l="l" t="t" r="r" b="b"/>
              <a:pathLst>
                <a:path w="1474" h="1474" extrusionOk="0">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306463" y="4042800"/>
              <a:ext cx="94625" cy="339625"/>
            </a:xfrm>
            <a:custGeom>
              <a:avLst/>
              <a:gdLst/>
              <a:ahLst/>
              <a:cxnLst/>
              <a:rect l="l" t="t" r="r" b="b"/>
              <a:pathLst>
                <a:path w="3785" h="13585" extrusionOk="0">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293213" y="4363950"/>
              <a:ext cx="42150" cy="42125"/>
            </a:xfrm>
            <a:custGeom>
              <a:avLst/>
              <a:gdLst/>
              <a:ahLst/>
              <a:cxnLst/>
              <a:rect l="l" t="t" r="r" b="b"/>
              <a:pathLst>
                <a:path w="1686" h="1685" extrusionOk="0">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227388" y="3979675"/>
              <a:ext cx="216550" cy="249950"/>
            </a:xfrm>
            <a:custGeom>
              <a:avLst/>
              <a:gdLst/>
              <a:ahLst/>
              <a:cxnLst/>
              <a:rect l="l" t="t" r="r" b="b"/>
              <a:pathLst>
                <a:path w="8662" h="9998" extrusionOk="0">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422163" y="4205950"/>
              <a:ext cx="44850" cy="44825"/>
            </a:xfrm>
            <a:custGeom>
              <a:avLst/>
              <a:gdLst/>
              <a:ahLst/>
              <a:cxnLst/>
              <a:rect l="l" t="t" r="r" b="b"/>
              <a:pathLst>
                <a:path w="1794" h="1793" extrusionOk="0">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080063" y="3992775"/>
              <a:ext cx="247425" cy="52575"/>
            </a:xfrm>
            <a:custGeom>
              <a:avLst/>
              <a:gdLst/>
              <a:ahLst/>
              <a:cxnLst/>
              <a:rect l="l" t="t" r="r" b="b"/>
              <a:pathLst>
                <a:path w="9897" h="2103" extrusionOk="0">
                  <a:moveTo>
                    <a:pt x="0" y="0"/>
                  </a:moveTo>
                  <a:lnTo>
                    <a:pt x="0" y="2103"/>
                  </a:lnTo>
                  <a:lnTo>
                    <a:pt x="9897" y="2103"/>
                  </a:lnTo>
                  <a:lnTo>
                    <a:pt x="9897" y="1688"/>
                  </a:lnTo>
                  <a:lnTo>
                    <a:pt x="415" y="1688"/>
                  </a:lnTo>
                  <a:lnTo>
                    <a:pt x="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303763" y="4024300"/>
              <a:ext cx="34250" cy="34300"/>
            </a:xfrm>
            <a:custGeom>
              <a:avLst/>
              <a:gdLst/>
              <a:ahLst/>
              <a:cxnLst/>
              <a:rect l="l" t="t" r="r" b="b"/>
              <a:pathLst>
                <a:path w="1370" h="1372" extrusionOk="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5568263" y="4029425"/>
              <a:ext cx="34275" cy="34250"/>
            </a:xfrm>
            <a:custGeom>
              <a:avLst/>
              <a:gdLst/>
              <a:ahLst/>
              <a:cxnLst/>
              <a:rect l="l" t="t" r="r" b="b"/>
              <a:pathLst>
                <a:path w="1371" h="1370" extrusionOk="0">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5725763" y="4029425"/>
              <a:ext cx="34250" cy="34250"/>
            </a:xfrm>
            <a:custGeom>
              <a:avLst/>
              <a:gdLst/>
              <a:ahLst/>
              <a:cxnLst/>
              <a:rect l="l" t="t" r="r" b="b"/>
              <a:pathLst>
                <a:path w="1370" h="1370" extrusionOk="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5704338" y="4394875"/>
              <a:ext cx="34275" cy="34250"/>
            </a:xfrm>
            <a:custGeom>
              <a:avLst/>
              <a:gdLst/>
              <a:ahLst/>
              <a:cxnLst/>
              <a:rect l="l" t="t" r="r" b="b"/>
              <a:pathLst>
                <a:path w="1371" h="1370" extrusionOk="0">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5377113" y="4027850"/>
              <a:ext cx="34275" cy="34250"/>
            </a:xfrm>
            <a:custGeom>
              <a:avLst/>
              <a:gdLst/>
              <a:ahLst/>
              <a:cxnLst/>
              <a:rect l="l" t="t" r="r" b="b"/>
              <a:pathLst>
                <a:path w="1371" h="1370" extrusionOk="0">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5517788" y="4445350"/>
              <a:ext cx="34300" cy="34250"/>
            </a:xfrm>
            <a:custGeom>
              <a:avLst/>
              <a:gdLst/>
              <a:ahLst/>
              <a:cxnLst/>
              <a:rect l="l" t="t" r="r" b="b"/>
              <a:pathLst>
                <a:path w="1372" h="1370" extrusionOk="0">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5065188" y="3967725"/>
              <a:ext cx="34250" cy="34250"/>
            </a:xfrm>
            <a:custGeom>
              <a:avLst/>
              <a:gdLst/>
              <a:ahLst/>
              <a:cxnLst/>
              <a:rect l="l" t="t" r="r" b="b"/>
              <a:pathLst>
                <a:path w="1370" h="1370" extrusionOk="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5218113" y="3961650"/>
              <a:ext cx="34250" cy="34250"/>
            </a:xfrm>
            <a:custGeom>
              <a:avLst/>
              <a:gdLst/>
              <a:ahLst/>
              <a:cxnLst/>
              <a:rect l="l" t="t" r="r" b="b"/>
              <a:pathLst>
                <a:path w="1370" h="1370" extrusionOk="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5523513" y="4052550"/>
              <a:ext cx="74750" cy="413375"/>
            </a:xfrm>
            <a:custGeom>
              <a:avLst/>
              <a:gdLst/>
              <a:ahLst/>
              <a:cxnLst/>
              <a:rect l="l" t="t" r="r" b="b"/>
              <a:pathLst>
                <a:path w="2990" h="16535" extrusionOk="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5630663" y="4038325"/>
              <a:ext cx="123575" cy="377375"/>
            </a:xfrm>
            <a:custGeom>
              <a:avLst/>
              <a:gdLst/>
              <a:ahLst/>
              <a:cxnLst/>
              <a:rect l="l" t="t" r="r" b="b"/>
              <a:pathLst>
                <a:path w="4943" h="15095" extrusionOk="0">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556413" y="4062800"/>
              <a:ext cx="139600" cy="224475"/>
            </a:xfrm>
            <a:custGeom>
              <a:avLst/>
              <a:gdLst/>
              <a:ahLst/>
              <a:cxnLst/>
              <a:rect l="l" t="t" r="r" b="b"/>
              <a:pathLst>
                <a:path w="5584" h="8979" extrusionOk="0">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678788" y="4013850"/>
              <a:ext cx="176200" cy="71525"/>
            </a:xfrm>
            <a:custGeom>
              <a:avLst/>
              <a:gdLst/>
              <a:ahLst/>
              <a:cxnLst/>
              <a:rect l="l" t="t" r="r" b="b"/>
              <a:pathLst>
                <a:path w="7048" h="2861" extrusionOk="0">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713088" y="4279875"/>
              <a:ext cx="95400" cy="169475"/>
            </a:xfrm>
            <a:custGeom>
              <a:avLst/>
              <a:gdLst/>
              <a:ahLst/>
              <a:cxnLst/>
              <a:rect l="l" t="t" r="r" b="b"/>
              <a:pathLst>
                <a:path w="3816" h="6779" extrusionOk="0">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645713" y="4160625"/>
              <a:ext cx="114425" cy="258150"/>
            </a:xfrm>
            <a:custGeom>
              <a:avLst/>
              <a:gdLst/>
              <a:ahLst/>
              <a:cxnLst/>
              <a:rect l="l" t="t" r="r" b="b"/>
              <a:pathLst>
                <a:path w="4577" h="10326" extrusionOk="0">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33613" y="4150525"/>
              <a:ext cx="36725" cy="36700"/>
            </a:xfrm>
            <a:custGeom>
              <a:avLst/>
              <a:gdLst/>
              <a:ahLst/>
              <a:cxnLst/>
              <a:rect l="l" t="t" r="r" b="b"/>
              <a:pathLst>
                <a:path w="1469" h="1468" extrusionOk="0">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4585238" y="4052625"/>
              <a:ext cx="36725" cy="36725"/>
            </a:xfrm>
            <a:custGeom>
              <a:avLst/>
              <a:gdLst/>
              <a:ahLst/>
              <a:cxnLst/>
              <a:rect l="l" t="t" r="r" b="b"/>
              <a:pathLst>
                <a:path w="1469" h="1469" extrusionOk="0">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661763" y="3991450"/>
              <a:ext cx="36700" cy="36775"/>
            </a:xfrm>
            <a:custGeom>
              <a:avLst/>
              <a:gdLst/>
              <a:ahLst/>
              <a:cxnLst/>
              <a:rect l="l" t="t" r="r" b="b"/>
              <a:pathLst>
                <a:path w="1468" h="1471" extrusionOk="0">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826813" y="4057275"/>
              <a:ext cx="36750" cy="36725"/>
            </a:xfrm>
            <a:custGeom>
              <a:avLst/>
              <a:gdLst/>
              <a:ahLst/>
              <a:cxnLst/>
              <a:rect l="l" t="t" r="r" b="b"/>
              <a:pathLst>
                <a:path w="1470" h="1469" extrusionOk="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4785613" y="4269825"/>
              <a:ext cx="36675" cy="36750"/>
            </a:xfrm>
            <a:custGeom>
              <a:avLst/>
              <a:gdLst/>
              <a:ahLst/>
              <a:cxnLst/>
              <a:rect l="l" t="t" r="r" b="b"/>
              <a:pathLst>
                <a:path w="1467" h="1470" extrusionOk="0">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4706038" y="4431925"/>
              <a:ext cx="36750" cy="36725"/>
            </a:xfrm>
            <a:custGeom>
              <a:avLst/>
              <a:gdLst/>
              <a:ahLst/>
              <a:cxnLst/>
              <a:rect l="l" t="t" r="r" b="b"/>
              <a:pathLst>
                <a:path w="1470" h="1469" extrusionOk="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4628113" y="4396700"/>
              <a:ext cx="36675" cy="36725"/>
            </a:xfrm>
            <a:custGeom>
              <a:avLst/>
              <a:gdLst/>
              <a:ahLst/>
              <a:cxnLst/>
              <a:rect l="l" t="t" r="r" b="b"/>
              <a:pathLst>
                <a:path w="1467" h="1469" extrusionOk="0">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4534788" y="4266700"/>
              <a:ext cx="36700" cy="36775"/>
            </a:xfrm>
            <a:custGeom>
              <a:avLst/>
              <a:gdLst/>
              <a:ahLst/>
              <a:cxnLst/>
              <a:rect l="l" t="t" r="r" b="b"/>
              <a:pathLst>
                <a:path w="1468" h="1471" extrusionOk="0">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337913" y="4489875"/>
              <a:ext cx="430525" cy="79475"/>
            </a:xfrm>
            <a:custGeom>
              <a:avLst/>
              <a:gdLst/>
              <a:ahLst/>
              <a:cxnLst/>
              <a:rect l="l" t="t" r="r" b="b"/>
              <a:pathLst>
                <a:path w="17221" h="3179" extrusionOk="0">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331513" y="4554200"/>
              <a:ext cx="39825" cy="39800"/>
            </a:xfrm>
            <a:custGeom>
              <a:avLst/>
              <a:gdLst/>
              <a:ahLst/>
              <a:cxnLst/>
              <a:rect l="l" t="t" r="r" b="b"/>
              <a:pathLst>
                <a:path w="1593" h="1592" extrusionOk="0">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5733738" y="4474700"/>
              <a:ext cx="45875" cy="45925"/>
            </a:xfrm>
            <a:custGeom>
              <a:avLst/>
              <a:gdLst/>
              <a:ahLst/>
              <a:cxnLst/>
              <a:rect l="l" t="t" r="r" b="b"/>
              <a:pathLst>
                <a:path w="1835" h="1837" extrusionOk="0">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4411213" y="4707450"/>
              <a:ext cx="854575" cy="326300"/>
            </a:xfrm>
            <a:custGeom>
              <a:avLst/>
              <a:gdLst/>
              <a:ahLst/>
              <a:cxnLst/>
              <a:rect l="l" t="t" r="r" b="b"/>
              <a:pathLst>
                <a:path w="34183" h="13052" extrusionOk="0">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4431888" y="4728125"/>
              <a:ext cx="813200" cy="284950"/>
            </a:xfrm>
            <a:custGeom>
              <a:avLst/>
              <a:gdLst/>
              <a:ahLst/>
              <a:cxnLst/>
              <a:rect l="l" t="t" r="r" b="b"/>
              <a:pathLst>
                <a:path w="32528" h="11398" extrusionOk="0">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4576988" y="4728125"/>
              <a:ext cx="576200" cy="284875"/>
            </a:xfrm>
            <a:custGeom>
              <a:avLst/>
              <a:gdLst/>
              <a:ahLst/>
              <a:cxnLst/>
              <a:rect l="l" t="t" r="r" b="b"/>
              <a:pathLst>
                <a:path w="23048" h="11395" extrusionOk="0">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4956888" y="4757850"/>
              <a:ext cx="280475" cy="255175"/>
            </a:xfrm>
            <a:custGeom>
              <a:avLst/>
              <a:gdLst/>
              <a:ahLst/>
              <a:cxnLst/>
              <a:rect l="l" t="t" r="r" b="b"/>
              <a:pathLst>
                <a:path w="11219" h="10207" extrusionOk="0">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4814363" y="4500300"/>
              <a:ext cx="1164950" cy="530900"/>
            </a:xfrm>
            <a:custGeom>
              <a:avLst/>
              <a:gdLst/>
              <a:ahLst/>
              <a:cxnLst/>
              <a:rect l="l" t="t" r="r" b="b"/>
              <a:pathLst>
                <a:path w="46598" h="21236" extrusionOk="0">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5028238" y="4203900"/>
              <a:ext cx="1143225" cy="797975"/>
            </a:xfrm>
            <a:custGeom>
              <a:avLst/>
              <a:gdLst/>
              <a:ahLst/>
              <a:cxnLst/>
              <a:rect l="l" t="t" r="r" b="b"/>
              <a:pathLst>
                <a:path w="45729" h="31919" extrusionOk="0">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5762988" y="4469175"/>
              <a:ext cx="114000" cy="88100"/>
            </a:xfrm>
            <a:custGeom>
              <a:avLst/>
              <a:gdLst/>
              <a:ahLst/>
              <a:cxnLst/>
              <a:rect l="l" t="t" r="r" b="b"/>
              <a:pathLst>
                <a:path w="4560" h="3524" extrusionOk="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5778513" y="4181725"/>
              <a:ext cx="113950" cy="88075"/>
            </a:xfrm>
            <a:custGeom>
              <a:avLst/>
              <a:gdLst/>
              <a:ahLst/>
              <a:cxnLst/>
              <a:rect l="l" t="t" r="r" b="b"/>
              <a:pathLst>
                <a:path w="4558" h="3523" extrusionOk="0">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3" name="Google Shape;483;p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84" name="Google Shape;484;p9"/>
          <p:cNvSpPr txBox="1">
            <a:spLocks noGrp="1"/>
          </p:cNvSpPr>
          <p:nvPr>
            <p:ph type="title"/>
          </p:nvPr>
        </p:nvSpPr>
        <p:spPr>
          <a:xfrm>
            <a:off x="1708150" y="18390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5" name="Google Shape;485;p9"/>
          <p:cNvSpPr txBox="1">
            <a:spLocks noGrp="1"/>
          </p:cNvSpPr>
          <p:nvPr>
            <p:ph type="subTitle" idx="1"/>
          </p:nvPr>
        </p:nvSpPr>
        <p:spPr>
          <a:xfrm>
            <a:off x="1708175" y="26808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486"/>
        <p:cNvGrpSpPr/>
        <p:nvPr/>
      </p:nvGrpSpPr>
      <p:grpSpPr>
        <a:xfrm>
          <a:off x="0" y="0"/>
          <a:ext cx="0" cy="0"/>
          <a:chOff x="0" y="0"/>
          <a:chExt cx="0" cy="0"/>
        </a:xfrm>
      </p:grpSpPr>
      <p:pic>
        <p:nvPicPr>
          <p:cNvPr id="487" name="Google Shape;487;p10"/>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88" name="Google Shape;488;p10"/>
          <p:cNvSpPr/>
          <p:nvPr/>
        </p:nvSpPr>
        <p:spPr>
          <a:xfrm>
            <a:off x="372375" y="324675"/>
            <a:ext cx="8394900" cy="4500600"/>
          </a:xfrm>
          <a:prstGeom prst="rect">
            <a:avLst/>
          </a:prstGeom>
          <a:solidFill>
            <a:srgbClr val="7C7C7C">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10"/>
          <p:cNvGrpSpPr/>
          <p:nvPr/>
        </p:nvGrpSpPr>
        <p:grpSpPr>
          <a:xfrm>
            <a:off x="372025" y="321975"/>
            <a:ext cx="8400000" cy="4499700"/>
            <a:chOff x="372025" y="321975"/>
            <a:chExt cx="8400000" cy="4499700"/>
          </a:xfrm>
        </p:grpSpPr>
        <p:sp>
          <p:nvSpPr>
            <p:cNvPr id="490" name="Google Shape;490;p10"/>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 name="Google Shape;496;p10"/>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
        <p:nvSpPr>
          <p:cNvPr id="497" name="Google Shape;497;p10"/>
          <p:cNvSpPr txBox="1">
            <a:spLocks noGrp="1"/>
          </p:cNvSpPr>
          <p:nvPr>
            <p:ph type="title"/>
          </p:nvPr>
        </p:nvSpPr>
        <p:spPr>
          <a:xfrm>
            <a:off x="720000" y="936725"/>
            <a:ext cx="5025300" cy="132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30"/>
        <p:cNvGrpSpPr/>
        <p:nvPr/>
      </p:nvGrpSpPr>
      <p:grpSpPr>
        <a:xfrm>
          <a:off x="0" y="0"/>
          <a:ext cx="0" cy="0"/>
          <a:chOff x="0" y="0"/>
          <a:chExt cx="0" cy="0"/>
        </a:xfrm>
      </p:grpSpPr>
      <p:pic>
        <p:nvPicPr>
          <p:cNvPr id="931" name="Google Shape;931;p20"/>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932" name="Google Shape;932;p20"/>
          <p:cNvGrpSpPr/>
          <p:nvPr/>
        </p:nvGrpSpPr>
        <p:grpSpPr>
          <a:xfrm>
            <a:off x="372025" y="321975"/>
            <a:ext cx="8400000" cy="4503300"/>
            <a:chOff x="372025" y="321975"/>
            <a:chExt cx="8400000" cy="4503300"/>
          </a:xfrm>
        </p:grpSpPr>
        <p:grpSp>
          <p:nvGrpSpPr>
            <p:cNvPr id="933" name="Google Shape;933;p20"/>
            <p:cNvGrpSpPr/>
            <p:nvPr/>
          </p:nvGrpSpPr>
          <p:grpSpPr>
            <a:xfrm>
              <a:off x="372025" y="321975"/>
              <a:ext cx="8400000" cy="4503300"/>
              <a:chOff x="372025" y="321975"/>
              <a:chExt cx="8400000" cy="4503300"/>
            </a:xfrm>
          </p:grpSpPr>
          <p:sp>
            <p:nvSpPr>
              <p:cNvPr id="934" name="Google Shape;934;p20"/>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20"/>
              <p:cNvGrpSpPr/>
              <p:nvPr/>
            </p:nvGrpSpPr>
            <p:grpSpPr>
              <a:xfrm>
                <a:off x="372025" y="321975"/>
                <a:ext cx="8400000" cy="4499700"/>
                <a:chOff x="372025" y="321975"/>
                <a:chExt cx="8400000" cy="4499700"/>
              </a:xfrm>
            </p:grpSpPr>
            <p:sp>
              <p:nvSpPr>
                <p:cNvPr id="936" name="Google Shape;936;p20"/>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2" name="Google Shape;942;p20"/>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943" name="Google Shape;943;p20"/>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944" name="Google Shape;944;p2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5" name="Google Shape;945;p20"/>
          <p:cNvSpPr txBox="1">
            <a:spLocks noGrp="1"/>
          </p:cNvSpPr>
          <p:nvPr>
            <p:ph type="title" idx="2"/>
          </p:nvPr>
        </p:nvSpPr>
        <p:spPr>
          <a:xfrm>
            <a:off x="720000" y="1639250"/>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6" name="Google Shape;946;p20"/>
          <p:cNvSpPr txBox="1">
            <a:spLocks noGrp="1"/>
          </p:cNvSpPr>
          <p:nvPr>
            <p:ph type="subTitle" idx="1"/>
          </p:nvPr>
        </p:nvSpPr>
        <p:spPr>
          <a:xfrm>
            <a:off x="720000" y="2166950"/>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7" name="Google Shape;947;p20"/>
          <p:cNvSpPr txBox="1">
            <a:spLocks noGrp="1"/>
          </p:cNvSpPr>
          <p:nvPr>
            <p:ph type="title" idx="3"/>
          </p:nvPr>
        </p:nvSpPr>
        <p:spPr>
          <a:xfrm>
            <a:off x="3419269" y="1639250"/>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8" name="Google Shape;948;p20"/>
          <p:cNvSpPr txBox="1">
            <a:spLocks noGrp="1"/>
          </p:cNvSpPr>
          <p:nvPr>
            <p:ph type="subTitle" idx="4"/>
          </p:nvPr>
        </p:nvSpPr>
        <p:spPr>
          <a:xfrm>
            <a:off x="3419271" y="2166950"/>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9" name="Google Shape;949;p20"/>
          <p:cNvSpPr txBox="1">
            <a:spLocks noGrp="1"/>
          </p:cNvSpPr>
          <p:nvPr>
            <p:ph type="title" idx="5"/>
          </p:nvPr>
        </p:nvSpPr>
        <p:spPr>
          <a:xfrm>
            <a:off x="720000" y="3325325"/>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0" name="Google Shape;950;p20"/>
          <p:cNvSpPr txBox="1">
            <a:spLocks noGrp="1"/>
          </p:cNvSpPr>
          <p:nvPr>
            <p:ph type="subTitle" idx="6"/>
          </p:nvPr>
        </p:nvSpPr>
        <p:spPr>
          <a:xfrm>
            <a:off x="720000" y="3853025"/>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1" name="Google Shape;951;p20"/>
          <p:cNvSpPr txBox="1">
            <a:spLocks noGrp="1"/>
          </p:cNvSpPr>
          <p:nvPr>
            <p:ph type="title" idx="7"/>
          </p:nvPr>
        </p:nvSpPr>
        <p:spPr>
          <a:xfrm>
            <a:off x="3419269" y="3325325"/>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2" name="Google Shape;952;p20"/>
          <p:cNvSpPr txBox="1">
            <a:spLocks noGrp="1"/>
          </p:cNvSpPr>
          <p:nvPr>
            <p:ph type="subTitle" idx="8"/>
          </p:nvPr>
        </p:nvSpPr>
        <p:spPr>
          <a:xfrm>
            <a:off x="3419271" y="3853025"/>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3" name="Google Shape;953;p20"/>
          <p:cNvSpPr txBox="1">
            <a:spLocks noGrp="1"/>
          </p:cNvSpPr>
          <p:nvPr>
            <p:ph type="title" idx="9"/>
          </p:nvPr>
        </p:nvSpPr>
        <p:spPr>
          <a:xfrm>
            <a:off x="6118545" y="1639250"/>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4" name="Google Shape;954;p20"/>
          <p:cNvSpPr txBox="1">
            <a:spLocks noGrp="1"/>
          </p:cNvSpPr>
          <p:nvPr>
            <p:ph type="subTitle" idx="13"/>
          </p:nvPr>
        </p:nvSpPr>
        <p:spPr>
          <a:xfrm>
            <a:off x="6118549" y="2166950"/>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5" name="Google Shape;955;p20"/>
          <p:cNvSpPr txBox="1">
            <a:spLocks noGrp="1"/>
          </p:cNvSpPr>
          <p:nvPr>
            <p:ph type="title" idx="14"/>
          </p:nvPr>
        </p:nvSpPr>
        <p:spPr>
          <a:xfrm>
            <a:off x="6118545" y="3325325"/>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6" name="Google Shape;956;p20"/>
          <p:cNvSpPr txBox="1">
            <a:spLocks noGrp="1"/>
          </p:cNvSpPr>
          <p:nvPr>
            <p:ph type="subTitle" idx="15"/>
          </p:nvPr>
        </p:nvSpPr>
        <p:spPr>
          <a:xfrm>
            <a:off x="6118550" y="3853025"/>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1">
  <p:cSld name="BLANK_1_1_1_2_1">
    <p:spTree>
      <p:nvGrpSpPr>
        <p:cNvPr id="1" name="Shape 963"/>
        <p:cNvGrpSpPr/>
        <p:nvPr/>
      </p:nvGrpSpPr>
      <p:grpSpPr>
        <a:xfrm>
          <a:off x="0" y="0"/>
          <a:ext cx="0" cy="0"/>
          <a:chOff x="0" y="0"/>
          <a:chExt cx="0" cy="0"/>
        </a:xfrm>
      </p:grpSpPr>
      <p:grpSp>
        <p:nvGrpSpPr>
          <p:cNvPr id="964" name="Google Shape;964;p22"/>
          <p:cNvGrpSpPr/>
          <p:nvPr/>
        </p:nvGrpSpPr>
        <p:grpSpPr>
          <a:xfrm>
            <a:off x="7495226" y="1393376"/>
            <a:ext cx="755026" cy="1035656"/>
            <a:chOff x="5141975" y="584675"/>
            <a:chExt cx="922225" cy="1265000"/>
          </a:xfrm>
        </p:grpSpPr>
        <p:sp>
          <p:nvSpPr>
            <p:cNvPr id="965" name="Google Shape;965;p22"/>
            <p:cNvSpPr/>
            <p:nvPr/>
          </p:nvSpPr>
          <p:spPr>
            <a:xfrm>
              <a:off x="5589875" y="654525"/>
              <a:ext cx="329975" cy="74675"/>
            </a:xfrm>
            <a:custGeom>
              <a:avLst/>
              <a:gdLst/>
              <a:ahLst/>
              <a:cxnLst/>
              <a:rect l="l" t="t" r="r" b="b"/>
              <a:pathLst>
                <a:path w="13199" h="2987" extrusionOk="0">
                  <a:moveTo>
                    <a:pt x="1" y="0"/>
                  </a:moveTo>
                  <a:lnTo>
                    <a:pt x="13198" y="2986"/>
                  </a:lnTo>
                </a:path>
              </a:pathLst>
            </a:custGeom>
            <a:solidFill>
              <a:srgbClr val="0D1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2"/>
            <p:cNvSpPr/>
            <p:nvPr/>
          </p:nvSpPr>
          <p:spPr>
            <a:xfrm>
              <a:off x="5588125" y="647200"/>
              <a:ext cx="333125" cy="88850"/>
            </a:xfrm>
            <a:custGeom>
              <a:avLst/>
              <a:gdLst/>
              <a:ahLst/>
              <a:cxnLst/>
              <a:rect l="l" t="t" r="r" b="b"/>
              <a:pathLst>
                <a:path w="13325" h="3554" extrusionOk="0">
                  <a:moveTo>
                    <a:pt x="129" y="0"/>
                  </a:moveTo>
                  <a:lnTo>
                    <a:pt x="0" y="569"/>
                  </a:lnTo>
                  <a:lnTo>
                    <a:pt x="13196" y="3554"/>
                  </a:lnTo>
                  <a:lnTo>
                    <a:pt x="13325" y="2984"/>
                  </a:lnTo>
                  <a:lnTo>
                    <a:pt x="1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2"/>
            <p:cNvSpPr/>
            <p:nvPr/>
          </p:nvSpPr>
          <p:spPr>
            <a:xfrm>
              <a:off x="5351750" y="1707200"/>
              <a:ext cx="329925" cy="74600"/>
            </a:xfrm>
            <a:custGeom>
              <a:avLst/>
              <a:gdLst/>
              <a:ahLst/>
              <a:cxnLst/>
              <a:rect l="l" t="t" r="r" b="b"/>
              <a:pathLst>
                <a:path w="13197" h="2984" extrusionOk="0">
                  <a:moveTo>
                    <a:pt x="1" y="0"/>
                  </a:moveTo>
                  <a:lnTo>
                    <a:pt x="13197" y="2984"/>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2"/>
            <p:cNvSpPr/>
            <p:nvPr/>
          </p:nvSpPr>
          <p:spPr>
            <a:xfrm>
              <a:off x="5350025" y="1699800"/>
              <a:ext cx="333125" cy="88850"/>
            </a:xfrm>
            <a:custGeom>
              <a:avLst/>
              <a:gdLst/>
              <a:ahLst/>
              <a:cxnLst/>
              <a:rect l="l" t="t" r="r" b="b"/>
              <a:pathLst>
                <a:path w="13325" h="3554" extrusionOk="0">
                  <a:moveTo>
                    <a:pt x="129" y="0"/>
                  </a:moveTo>
                  <a:lnTo>
                    <a:pt x="0" y="568"/>
                  </a:lnTo>
                  <a:lnTo>
                    <a:pt x="13196" y="3553"/>
                  </a:lnTo>
                  <a:lnTo>
                    <a:pt x="13325" y="2985"/>
                  </a:lnTo>
                  <a:lnTo>
                    <a:pt x="1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2"/>
            <p:cNvSpPr/>
            <p:nvPr/>
          </p:nvSpPr>
          <p:spPr>
            <a:xfrm>
              <a:off x="5470675" y="1029075"/>
              <a:ext cx="417400" cy="94425"/>
            </a:xfrm>
            <a:custGeom>
              <a:avLst/>
              <a:gdLst/>
              <a:ahLst/>
              <a:cxnLst/>
              <a:rect l="l" t="t" r="r" b="b"/>
              <a:pathLst>
                <a:path w="16696" h="3777" extrusionOk="0">
                  <a:moveTo>
                    <a:pt x="1" y="0"/>
                  </a:moveTo>
                  <a:lnTo>
                    <a:pt x="16696" y="3777"/>
                  </a:lnTo>
                </a:path>
              </a:pathLst>
            </a:custGeom>
            <a:solidFill>
              <a:srgbClr val="0D1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5468900" y="1021725"/>
              <a:ext cx="420625" cy="108650"/>
            </a:xfrm>
            <a:custGeom>
              <a:avLst/>
              <a:gdLst/>
              <a:ahLst/>
              <a:cxnLst/>
              <a:rect l="l" t="t" r="r" b="b"/>
              <a:pathLst>
                <a:path w="16825" h="4346" extrusionOk="0">
                  <a:moveTo>
                    <a:pt x="129" y="1"/>
                  </a:moveTo>
                  <a:lnTo>
                    <a:pt x="0" y="569"/>
                  </a:lnTo>
                  <a:lnTo>
                    <a:pt x="16696" y="4345"/>
                  </a:lnTo>
                  <a:lnTo>
                    <a:pt x="16824" y="3777"/>
                  </a:lnTo>
                  <a:lnTo>
                    <a:pt x="1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5453100" y="1208525"/>
              <a:ext cx="362700" cy="82075"/>
            </a:xfrm>
            <a:custGeom>
              <a:avLst/>
              <a:gdLst/>
              <a:ahLst/>
              <a:cxnLst/>
              <a:rect l="l" t="t" r="r" b="b"/>
              <a:pathLst>
                <a:path w="14508" h="3283" extrusionOk="0">
                  <a:moveTo>
                    <a:pt x="1" y="1"/>
                  </a:moveTo>
                  <a:lnTo>
                    <a:pt x="14508" y="3282"/>
                  </a:lnTo>
                </a:path>
              </a:pathLst>
            </a:custGeom>
            <a:solidFill>
              <a:srgbClr val="0D1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2"/>
            <p:cNvSpPr/>
            <p:nvPr/>
          </p:nvSpPr>
          <p:spPr>
            <a:xfrm>
              <a:off x="5451350" y="1201175"/>
              <a:ext cx="366000" cy="96275"/>
            </a:xfrm>
            <a:custGeom>
              <a:avLst/>
              <a:gdLst/>
              <a:ahLst/>
              <a:cxnLst/>
              <a:rect l="l" t="t" r="r" b="b"/>
              <a:pathLst>
                <a:path w="14640" h="3851" extrusionOk="0">
                  <a:moveTo>
                    <a:pt x="130" y="1"/>
                  </a:moveTo>
                  <a:lnTo>
                    <a:pt x="1" y="570"/>
                  </a:lnTo>
                  <a:lnTo>
                    <a:pt x="14510" y="3851"/>
                  </a:lnTo>
                  <a:lnTo>
                    <a:pt x="14639" y="3283"/>
                  </a:lnTo>
                  <a:lnTo>
                    <a:pt x="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2"/>
            <p:cNvSpPr/>
            <p:nvPr/>
          </p:nvSpPr>
          <p:spPr>
            <a:xfrm>
              <a:off x="5450075" y="1120200"/>
              <a:ext cx="417400" cy="94425"/>
            </a:xfrm>
            <a:custGeom>
              <a:avLst/>
              <a:gdLst/>
              <a:ahLst/>
              <a:cxnLst/>
              <a:rect l="l" t="t" r="r" b="b"/>
              <a:pathLst>
                <a:path w="16696" h="3777" extrusionOk="0">
                  <a:moveTo>
                    <a:pt x="0" y="1"/>
                  </a:moveTo>
                  <a:lnTo>
                    <a:pt x="16695" y="3777"/>
                  </a:lnTo>
                </a:path>
              </a:pathLst>
            </a:custGeom>
            <a:solidFill>
              <a:srgbClr val="0D1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2"/>
            <p:cNvSpPr/>
            <p:nvPr/>
          </p:nvSpPr>
          <p:spPr>
            <a:xfrm>
              <a:off x="5448375" y="1112900"/>
              <a:ext cx="420650" cy="108625"/>
            </a:xfrm>
            <a:custGeom>
              <a:avLst/>
              <a:gdLst/>
              <a:ahLst/>
              <a:cxnLst/>
              <a:rect l="l" t="t" r="r" b="b"/>
              <a:pathLst>
                <a:path w="16826" h="4345" extrusionOk="0">
                  <a:moveTo>
                    <a:pt x="130" y="0"/>
                  </a:moveTo>
                  <a:lnTo>
                    <a:pt x="1" y="568"/>
                  </a:lnTo>
                  <a:lnTo>
                    <a:pt x="16697" y="4345"/>
                  </a:lnTo>
                  <a:lnTo>
                    <a:pt x="16825" y="3776"/>
                  </a:lnTo>
                  <a:lnTo>
                    <a:pt x="1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2"/>
            <p:cNvSpPr/>
            <p:nvPr/>
          </p:nvSpPr>
          <p:spPr>
            <a:xfrm>
              <a:off x="5625775" y="749975"/>
              <a:ext cx="242450" cy="54875"/>
            </a:xfrm>
            <a:custGeom>
              <a:avLst/>
              <a:gdLst/>
              <a:ahLst/>
              <a:cxnLst/>
              <a:rect l="l" t="t" r="r" b="b"/>
              <a:pathLst>
                <a:path w="9698" h="2195" extrusionOk="0">
                  <a:moveTo>
                    <a:pt x="0" y="0"/>
                  </a:moveTo>
                  <a:lnTo>
                    <a:pt x="9697" y="2195"/>
                  </a:lnTo>
                </a:path>
              </a:pathLst>
            </a:custGeom>
            <a:solidFill>
              <a:srgbClr val="0D1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2"/>
            <p:cNvSpPr/>
            <p:nvPr/>
          </p:nvSpPr>
          <p:spPr>
            <a:xfrm>
              <a:off x="5624000" y="742650"/>
              <a:ext cx="245725" cy="69075"/>
            </a:xfrm>
            <a:custGeom>
              <a:avLst/>
              <a:gdLst/>
              <a:ahLst/>
              <a:cxnLst/>
              <a:rect l="l" t="t" r="r" b="b"/>
              <a:pathLst>
                <a:path w="9829" h="2763" extrusionOk="0">
                  <a:moveTo>
                    <a:pt x="129" y="0"/>
                  </a:moveTo>
                  <a:lnTo>
                    <a:pt x="1" y="570"/>
                  </a:lnTo>
                  <a:lnTo>
                    <a:pt x="9699" y="2762"/>
                  </a:lnTo>
                  <a:lnTo>
                    <a:pt x="9828" y="2194"/>
                  </a:lnTo>
                  <a:lnTo>
                    <a:pt x="1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2"/>
            <p:cNvSpPr/>
            <p:nvPr/>
          </p:nvSpPr>
          <p:spPr>
            <a:xfrm>
              <a:off x="5458800" y="1437175"/>
              <a:ext cx="253425" cy="57350"/>
            </a:xfrm>
            <a:custGeom>
              <a:avLst/>
              <a:gdLst/>
              <a:ahLst/>
              <a:cxnLst/>
              <a:rect l="l" t="t" r="r" b="b"/>
              <a:pathLst>
                <a:path w="10137" h="2294" extrusionOk="0">
                  <a:moveTo>
                    <a:pt x="1" y="0"/>
                  </a:moveTo>
                  <a:lnTo>
                    <a:pt x="10136" y="2294"/>
                  </a:lnTo>
                </a:path>
              </a:pathLst>
            </a:custGeom>
            <a:solidFill>
              <a:srgbClr val="0D1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2"/>
            <p:cNvSpPr/>
            <p:nvPr/>
          </p:nvSpPr>
          <p:spPr>
            <a:xfrm>
              <a:off x="5457150" y="1429825"/>
              <a:ext cx="256600" cy="71525"/>
            </a:xfrm>
            <a:custGeom>
              <a:avLst/>
              <a:gdLst/>
              <a:ahLst/>
              <a:cxnLst/>
              <a:rect l="l" t="t" r="r" b="b"/>
              <a:pathLst>
                <a:path w="10264" h="2861" extrusionOk="0">
                  <a:moveTo>
                    <a:pt x="129" y="0"/>
                  </a:moveTo>
                  <a:lnTo>
                    <a:pt x="0" y="569"/>
                  </a:lnTo>
                  <a:lnTo>
                    <a:pt x="10135" y="2861"/>
                  </a:lnTo>
                  <a:lnTo>
                    <a:pt x="10263" y="2293"/>
                  </a:lnTo>
                  <a:lnTo>
                    <a:pt x="1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2"/>
            <p:cNvSpPr/>
            <p:nvPr/>
          </p:nvSpPr>
          <p:spPr>
            <a:xfrm>
              <a:off x="5440025" y="1520250"/>
              <a:ext cx="242475" cy="54850"/>
            </a:xfrm>
            <a:custGeom>
              <a:avLst/>
              <a:gdLst/>
              <a:ahLst/>
              <a:cxnLst/>
              <a:rect l="l" t="t" r="r" b="b"/>
              <a:pathLst>
                <a:path w="9699" h="2194" extrusionOk="0">
                  <a:moveTo>
                    <a:pt x="0" y="1"/>
                  </a:moveTo>
                  <a:lnTo>
                    <a:pt x="9698" y="2193"/>
                  </a:lnTo>
                </a:path>
              </a:pathLst>
            </a:custGeom>
            <a:solidFill>
              <a:srgbClr val="0D1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2"/>
            <p:cNvSpPr/>
            <p:nvPr/>
          </p:nvSpPr>
          <p:spPr>
            <a:xfrm>
              <a:off x="5438275" y="1512850"/>
              <a:ext cx="245650" cy="69075"/>
            </a:xfrm>
            <a:custGeom>
              <a:avLst/>
              <a:gdLst/>
              <a:ahLst/>
              <a:cxnLst/>
              <a:rect l="l" t="t" r="r" b="b"/>
              <a:pathLst>
                <a:path w="9826" h="2763" extrusionOk="0">
                  <a:moveTo>
                    <a:pt x="129" y="1"/>
                  </a:moveTo>
                  <a:lnTo>
                    <a:pt x="1" y="569"/>
                  </a:lnTo>
                  <a:lnTo>
                    <a:pt x="9698" y="2763"/>
                  </a:lnTo>
                  <a:lnTo>
                    <a:pt x="9826" y="2195"/>
                  </a:lnTo>
                  <a:lnTo>
                    <a:pt x="1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2"/>
            <p:cNvSpPr/>
            <p:nvPr/>
          </p:nvSpPr>
          <p:spPr>
            <a:xfrm>
              <a:off x="5578750" y="957750"/>
              <a:ext cx="242475" cy="54875"/>
            </a:xfrm>
            <a:custGeom>
              <a:avLst/>
              <a:gdLst/>
              <a:ahLst/>
              <a:cxnLst/>
              <a:rect l="l" t="t" r="r" b="b"/>
              <a:pathLst>
                <a:path w="9699" h="2195" extrusionOk="0">
                  <a:moveTo>
                    <a:pt x="1" y="0"/>
                  </a:moveTo>
                  <a:lnTo>
                    <a:pt x="9699" y="2194"/>
                  </a:lnTo>
                </a:path>
              </a:pathLst>
            </a:custGeom>
            <a:solidFill>
              <a:srgbClr val="0D1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2"/>
            <p:cNvSpPr/>
            <p:nvPr/>
          </p:nvSpPr>
          <p:spPr>
            <a:xfrm>
              <a:off x="5577000" y="950375"/>
              <a:ext cx="245650" cy="69075"/>
            </a:xfrm>
            <a:custGeom>
              <a:avLst/>
              <a:gdLst/>
              <a:ahLst/>
              <a:cxnLst/>
              <a:rect l="l" t="t" r="r" b="b"/>
              <a:pathLst>
                <a:path w="9826" h="2763" extrusionOk="0">
                  <a:moveTo>
                    <a:pt x="129" y="1"/>
                  </a:moveTo>
                  <a:lnTo>
                    <a:pt x="0" y="569"/>
                  </a:lnTo>
                  <a:lnTo>
                    <a:pt x="9697" y="2762"/>
                  </a:lnTo>
                  <a:lnTo>
                    <a:pt x="9825" y="2193"/>
                  </a:lnTo>
                  <a:lnTo>
                    <a:pt x="1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2"/>
            <p:cNvSpPr/>
            <p:nvPr/>
          </p:nvSpPr>
          <p:spPr>
            <a:xfrm>
              <a:off x="5374425" y="584675"/>
              <a:ext cx="559375" cy="1265000"/>
            </a:xfrm>
            <a:custGeom>
              <a:avLst/>
              <a:gdLst/>
              <a:ahLst/>
              <a:cxnLst/>
              <a:rect l="l" t="t" r="r" b="b"/>
              <a:pathLst>
                <a:path w="22375" h="50600" extrusionOk="0">
                  <a:moveTo>
                    <a:pt x="9068" y="0"/>
                  </a:moveTo>
                  <a:cubicBezTo>
                    <a:pt x="8695" y="0"/>
                    <a:pt x="8348" y="235"/>
                    <a:pt x="8220" y="606"/>
                  </a:cubicBezTo>
                  <a:cubicBezTo>
                    <a:pt x="8140" y="835"/>
                    <a:pt x="6333" y="6301"/>
                    <a:pt x="11195" y="11430"/>
                  </a:cubicBezTo>
                  <a:cubicBezTo>
                    <a:pt x="11939" y="12216"/>
                    <a:pt x="12842" y="12991"/>
                    <a:pt x="13796" y="13812"/>
                  </a:cubicBezTo>
                  <a:cubicBezTo>
                    <a:pt x="16885" y="16467"/>
                    <a:pt x="20388" y="19477"/>
                    <a:pt x="19412" y="23786"/>
                  </a:cubicBezTo>
                  <a:cubicBezTo>
                    <a:pt x="18507" y="27787"/>
                    <a:pt x="14129" y="28741"/>
                    <a:pt x="9895" y="29666"/>
                  </a:cubicBezTo>
                  <a:cubicBezTo>
                    <a:pt x="5931" y="30529"/>
                    <a:pt x="1831" y="31422"/>
                    <a:pt x="1012" y="35033"/>
                  </a:cubicBezTo>
                  <a:cubicBezTo>
                    <a:pt x="1" y="39487"/>
                    <a:pt x="3620" y="41679"/>
                    <a:pt x="6812" y="43615"/>
                  </a:cubicBezTo>
                  <a:cubicBezTo>
                    <a:pt x="10109" y="45612"/>
                    <a:pt x="12079" y="47008"/>
                    <a:pt x="11602" y="49535"/>
                  </a:cubicBezTo>
                  <a:cubicBezTo>
                    <a:pt x="11510" y="50023"/>
                    <a:pt x="11830" y="50492"/>
                    <a:pt x="12317" y="50584"/>
                  </a:cubicBezTo>
                  <a:cubicBezTo>
                    <a:pt x="12374" y="50594"/>
                    <a:pt x="12429" y="50600"/>
                    <a:pt x="12484" y="50600"/>
                  </a:cubicBezTo>
                  <a:cubicBezTo>
                    <a:pt x="12906" y="50600"/>
                    <a:pt x="13283" y="50298"/>
                    <a:pt x="13365" y="49867"/>
                  </a:cubicBezTo>
                  <a:cubicBezTo>
                    <a:pt x="14106" y="45936"/>
                    <a:pt x="10725" y="43888"/>
                    <a:pt x="7743" y="42079"/>
                  </a:cubicBezTo>
                  <a:cubicBezTo>
                    <a:pt x="4193" y="39928"/>
                    <a:pt x="2084" y="38407"/>
                    <a:pt x="2762" y="35430"/>
                  </a:cubicBezTo>
                  <a:cubicBezTo>
                    <a:pt x="3328" y="32931"/>
                    <a:pt x="6548" y="32229"/>
                    <a:pt x="10277" y="31417"/>
                  </a:cubicBezTo>
                  <a:cubicBezTo>
                    <a:pt x="14836" y="30424"/>
                    <a:pt x="20005" y="29297"/>
                    <a:pt x="21162" y="24182"/>
                  </a:cubicBezTo>
                  <a:cubicBezTo>
                    <a:pt x="22375" y="18819"/>
                    <a:pt x="18267" y="15289"/>
                    <a:pt x="14966" y="12452"/>
                  </a:cubicBezTo>
                  <a:cubicBezTo>
                    <a:pt x="14047" y="11661"/>
                    <a:pt x="13180" y="10916"/>
                    <a:pt x="12498" y="10196"/>
                  </a:cubicBezTo>
                  <a:cubicBezTo>
                    <a:pt x="8415" y="5890"/>
                    <a:pt x="9849" y="1393"/>
                    <a:pt x="9916" y="1187"/>
                  </a:cubicBezTo>
                  <a:cubicBezTo>
                    <a:pt x="10077" y="719"/>
                    <a:pt x="9828" y="210"/>
                    <a:pt x="9361" y="49"/>
                  </a:cubicBezTo>
                  <a:cubicBezTo>
                    <a:pt x="9264" y="16"/>
                    <a:pt x="9165" y="0"/>
                    <a:pt x="9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2"/>
            <p:cNvSpPr/>
            <p:nvPr/>
          </p:nvSpPr>
          <p:spPr>
            <a:xfrm>
              <a:off x="5307375" y="660150"/>
              <a:ext cx="650775" cy="1109375"/>
            </a:xfrm>
            <a:custGeom>
              <a:avLst/>
              <a:gdLst/>
              <a:ahLst/>
              <a:cxnLst/>
              <a:rect l="l" t="t" r="r" b="b"/>
              <a:pathLst>
                <a:path w="26031" h="44375" extrusionOk="0">
                  <a:moveTo>
                    <a:pt x="25085" y="1"/>
                  </a:moveTo>
                  <a:cubicBezTo>
                    <a:pt x="24639" y="1"/>
                    <a:pt x="24248" y="335"/>
                    <a:pt x="24192" y="791"/>
                  </a:cubicBezTo>
                  <a:cubicBezTo>
                    <a:pt x="24169" y="990"/>
                    <a:pt x="23536" y="5678"/>
                    <a:pt x="17986" y="7814"/>
                  </a:cubicBezTo>
                  <a:cubicBezTo>
                    <a:pt x="17062" y="8169"/>
                    <a:pt x="15957" y="8469"/>
                    <a:pt x="14787" y="8787"/>
                  </a:cubicBezTo>
                  <a:cubicBezTo>
                    <a:pt x="10586" y="9926"/>
                    <a:pt x="5358" y="11345"/>
                    <a:pt x="4144" y="16708"/>
                  </a:cubicBezTo>
                  <a:cubicBezTo>
                    <a:pt x="2986" y="21823"/>
                    <a:pt x="7167" y="25063"/>
                    <a:pt x="10855" y="27924"/>
                  </a:cubicBezTo>
                  <a:cubicBezTo>
                    <a:pt x="13871" y="30262"/>
                    <a:pt x="16474" y="32282"/>
                    <a:pt x="15911" y="34780"/>
                  </a:cubicBezTo>
                  <a:cubicBezTo>
                    <a:pt x="15240" y="37760"/>
                    <a:pt x="12683" y="38226"/>
                    <a:pt x="8553" y="38640"/>
                  </a:cubicBezTo>
                  <a:cubicBezTo>
                    <a:pt x="5082" y="38987"/>
                    <a:pt x="1149" y="39381"/>
                    <a:pt x="127" y="43249"/>
                  </a:cubicBezTo>
                  <a:cubicBezTo>
                    <a:pt x="0" y="43727"/>
                    <a:pt x="285" y="44217"/>
                    <a:pt x="765" y="44345"/>
                  </a:cubicBezTo>
                  <a:cubicBezTo>
                    <a:pt x="842" y="44365"/>
                    <a:pt x="919" y="44375"/>
                    <a:pt x="995" y="44375"/>
                  </a:cubicBezTo>
                  <a:cubicBezTo>
                    <a:pt x="1392" y="44375"/>
                    <a:pt x="1755" y="44109"/>
                    <a:pt x="1864" y="43708"/>
                  </a:cubicBezTo>
                  <a:cubicBezTo>
                    <a:pt x="2520" y="41223"/>
                    <a:pt x="4898" y="40810"/>
                    <a:pt x="8733" y="40425"/>
                  </a:cubicBezTo>
                  <a:cubicBezTo>
                    <a:pt x="12448" y="40052"/>
                    <a:pt x="16659" y="39632"/>
                    <a:pt x="17663" y="35176"/>
                  </a:cubicBezTo>
                  <a:cubicBezTo>
                    <a:pt x="18477" y="31564"/>
                    <a:pt x="15161" y="28993"/>
                    <a:pt x="11955" y="26507"/>
                  </a:cubicBezTo>
                  <a:cubicBezTo>
                    <a:pt x="8531" y="23852"/>
                    <a:pt x="4989" y="21106"/>
                    <a:pt x="5895" y="17104"/>
                  </a:cubicBezTo>
                  <a:cubicBezTo>
                    <a:pt x="6870" y="12794"/>
                    <a:pt x="11325" y="11585"/>
                    <a:pt x="15256" y="10518"/>
                  </a:cubicBezTo>
                  <a:cubicBezTo>
                    <a:pt x="16472" y="10187"/>
                    <a:pt x="17619" y="9876"/>
                    <a:pt x="18629" y="9488"/>
                  </a:cubicBezTo>
                  <a:cubicBezTo>
                    <a:pt x="25226" y="6952"/>
                    <a:pt x="25947" y="1240"/>
                    <a:pt x="25975" y="997"/>
                  </a:cubicBezTo>
                  <a:cubicBezTo>
                    <a:pt x="26030" y="507"/>
                    <a:pt x="25678" y="65"/>
                    <a:pt x="25188" y="7"/>
                  </a:cubicBezTo>
                  <a:cubicBezTo>
                    <a:pt x="25154" y="3"/>
                    <a:pt x="25119" y="1"/>
                    <a:pt x="25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2"/>
            <p:cNvSpPr/>
            <p:nvPr/>
          </p:nvSpPr>
          <p:spPr>
            <a:xfrm>
              <a:off x="5980500" y="901400"/>
              <a:ext cx="83700" cy="73425"/>
            </a:xfrm>
            <a:custGeom>
              <a:avLst/>
              <a:gdLst/>
              <a:ahLst/>
              <a:cxnLst/>
              <a:rect l="l" t="t" r="r" b="b"/>
              <a:pathLst>
                <a:path w="3348" h="2937" extrusionOk="0">
                  <a:moveTo>
                    <a:pt x="1674" y="1"/>
                  </a:moveTo>
                  <a:cubicBezTo>
                    <a:pt x="1406" y="1"/>
                    <a:pt x="1135" y="74"/>
                    <a:pt x="891" y="228"/>
                  </a:cubicBezTo>
                  <a:cubicBezTo>
                    <a:pt x="205" y="659"/>
                    <a:pt x="0" y="1566"/>
                    <a:pt x="434" y="2251"/>
                  </a:cubicBezTo>
                  <a:cubicBezTo>
                    <a:pt x="712" y="2694"/>
                    <a:pt x="1188" y="2936"/>
                    <a:pt x="1675" y="2936"/>
                  </a:cubicBezTo>
                  <a:cubicBezTo>
                    <a:pt x="1943" y="2936"/>
                    <a:pt x="2214" y="2863"/>
                    <a:pt x="2457" y="2710"/>
                  </a:cubicBezTo>
                  <a:cubicBezTo>
                    <a:pt x="3143" y="2277"/>
                    <a:pt x="3348" y="1371"/>
                    <a:pt x="2916" y="686"/>
                  </a:cubicBezTo>
                  <a:cubicBezTo>
                    <a:pt x="2637" y="243"/>
                    <a:pt x="2161" y="1"/>
                    <a:pt x="16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2"/>
            <p:cNvSpPr/>
            <p:nvPr/>
          </p:nvSpPr>
          <p:spPr>
            <a:xfrm>
              <a:off x="5216050" y="1573200"/>
              <a:ext cx="83675" cy="73425"/>
            </a:xfrm>
            <a:custGeom>
              <a:avLst/>
              <a:gdLst/>
              <a:ahLst/>
              <a:cxnLst/>
              <a:rect l="l" t="t" r="r" b="b"/>
              <a:pathLst>
                <a:path w="3347" h="2937" extrusionOk="0">
                  <a:moveTo>
                    <a:pt x="1672" y="1"/>
                  </a:moveTo>
                  <a:cubicBezTo>
                    <a:pt x="1405" y="1"/>
                    <a:pt x="1134" y="74"/>
                    <a:pt x="891" y="228"/>
                  </a:cubicBezTo>
                  <a:cubicBezTo>
                    <a:pt x="205" y="661"/>
                    <a:pt x="0" y="1567"/>
                    <a:pt x="434" y="2252"/>
                  </a:cubicBezTo>
                  <a:cubicBezTo>
                    <a:pt x="712" y="2695"/>
                    <a:pt x="1188" y="2937"/>
                    <a:pt x="1675" y="2937"/>
                  </a:cubicBezTo>
                  <a:cubicBezTo>
                    <a:pt x="1942" y="2937"/>
                    <a:pt x="2214" y="2863"/>
                    <a:pt x="2457" y="2710"/>
                  </a:cubicBezTo>
                  <a:cubicBezTo>
                    <a:pt x="3142" y="2278"/>
                    <a:pt x="3347" y="1372"/>
                    <a:pt x="2916" y="687"/>
                  </a:cubicBezTo>
                  <a:cubicBezTo>
                    <a:pt x="2636" y="244"/>
                    <a:pt x="2159" y="1"/>
                    <a:pt x="1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2"/>
            <p:cNvSpPr/>
            <p:nvPr/>
          </p:nvSpPr>
          <p:spPr>
            <a:xfrm>
              <a:off x="5300775" y="1212850"/>
              <a:ext cx="83675" cy="73400"/>
            </a:xfrm>
            <a:custGeom>
              <a:avLst/>
              <a:gdLst/>
              <a:ahLst/>
              <a:cxnLst/>
              <a:rect l="l" t="t" r="r" b="b"/>
              <a:pathLst>
                <a:path w="3347" h="2936" extrusionOk="0">
                  <a:moveTo>
                    <a:pt x="1673" y="0"/>
                  </a:moveTo>
                  <a:cubicBezTo>
                    <a:pt x="1405" y="0"/>
                    <a:pt x="1134" y="73"/>
                    <a:pt x="891" y="226"/>
                  </a:cubicBezTo>
                  <a:cubicBezTo>
                    <a:pt x="205" y="660"/>
                    <a:pt x="0" y="1566"/>
                    <a:pt x="434" y="2251"/>
                  </a:cubicBezTo>
                  <a:cubicBezTo>
                    <a:pt x="713" y="2693"/>
                    <a:pt x="1189" y="2936"/>
                    <a:pt x="1676" y="2936"/>
                  </a:cubicBezTo>
                  <a:cubicBezTo>
                    <a:pt x="1943" y="2936"/>
                    <a:pt x="2214" y="2862"/>
                    <a:pt x="2457" y="2708"/>
                  </a:cubicBezTo>
                  <a:cubicBezTo>
                    <a:pt x="3142" y="2276"/>
                    <a:pt x="3347" y="1370"/>
                    <a:pt x="2916" y="685"/>
                  </a:cubicBezTo>
                  <a:cubicBezTo>
                    <a:pt x="2636" y="242"/>
                    <a:pt x="2160" y="0"/>
                    <a:pt x="1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2"/>
            <p:cNvSpPr/>
            <p:nvPr/>
          </p:nvSpPr>
          <p:spPr>
            <a:xfrm>
              <a:off x="5874725" y="1642875"/>
              <a:ext cx="83675" cy="73425"/>
            </a:xfrm>
            <a:custGeom>
              <a:avLst/>
              <a:gdLst/>
              <a:ahLst/>
              <a:cxnLst/>
              <a:rect l="l" t="t" r="r" b="b"/>
              <a:pathLst>
                <a:path w="3347" h="2937" extrusionOk="0">
                  <a:moveTo>
                    <a:pt x="1673" y="0"/>
                  </a:moveTo>
                  <a:cubicBezTo>
                    <a:pt x="1405" y="0"/>
                    <a:pt x="1135" y="74"/>
                    <a:pt x="892" y="227"/>
                  </a:cubicBezTo>
                  <a:cubicBezTo>
                    <a:pt x="205" y="660"/>
                    <a:pt x="1" y="1566"/>
                    <a:pt x="433" y="2251"/>
                  </a:cubicBezTo>
                  <a:cubicBezTo>
                    <a:pt x="711" y="2694"/>
                    <a:pt x="1188" y="2936"/>
                    <a:pt x="1675" y="2936"/>
                  </a:cubicBezTo>
                  <a:cubicBezTo>
                    <a:pt x="1943" y="2936"/>
                    <a:pt x="2214" y="2863"/>
                    <a:pt x="2457" y="2709"/>
                  </a:cubicBezTo>
                  <a:cubicBezTo>
                    <a:pt x="3142" y="2276"/>
                    <a:pt x="3347" y="1370"/>
                    <a:pt x="2915" y="686"/>
                  </a:cubicBezTo>
                  <a:cubicBezTo>
                    <a:pt x="2637" y="243"/>
                    <a:pt x="2160" y="0"/>
                    <a:pt x="1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2"/>
            <p:cNvSpPr/>
            <p:nvPr/>
          </p:nvSpPr>
          <p:spPr>
            <a:xfrm>
              <a:off x="5522825" y="804775"/>
              <a:ext cx="25625" cy="22500"/>
            </a:xfrm>
            <a:custGeom>
              <a:avLst/>
              <a:gdLst/>
              <a:ahLst/>
              <a:cxnLst/>
              <a:rect l="l" t="t" r="r" b="b"/>
              <a:pathLst>
                <a:path w="1025" h="900" extrusionOk="0">
                  <a:moveTo>
                    <a:pt x="511" y="1"/>
                  </a:moveTo>
                  <a:cubicBezTo>
                    <a:pt x="429" y="1"/>
                    <a:pt x="346" y="23"/>
                    <a:pt x="272" y="70"/>
                  </a:cubicBezTo>
                  <a:cubicBezTo>
                    <a:pt x="62" y="203"/>
                    <a:pt x="0" y="481"/>
                    <a:pt x="133" y="690"/>
                  </a:cubicBezTo>
                  <a:cubicBezTo>
                    <a:pt x="218" y="825"/>
                    <a:pt x="364" y="899"/>
                    <a:pt x="513" y="899"/>
                  </a:cubicBezTo>
                  <a:cubicBezTo>
                    <a:pt x="595" y="899"/>
                    <a:pt x="678" y="877"/>
                    <a:pt x="752" y="829"/>
                  </a:cubicBezTo>
                  <a:cubicBezTo>
                    <a:pt x="961" y="698"/>
                    <a:pt x="1024" y="421"/>
                    <a:pt x="891" y="210"/>
                  </a:cubicBezTo>
                  <a:cubicBezTo>
                    <a:pt x="805" y="75"/>
                    <a:pt x="660" y="1"/>
                    <a:pt x="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2"/>
            <p:cNvSpPr/>
            <p:nvPr/>
          </p:nvSpPr>
          <p:spPr>
            <a:xfrm>
              <a:off x="5886275" y="1432775"/>
              <a:ext cx="25625" cy="22475"/>
            </a:xfrm>
            <a:custGeom>
              <a:avLst/>
              <a:gdLst/>
              <a:ahLst/>
              <a:cxnLst/>
              <a:rect l="l" t="t" r="r" b="b"/>
              <a:pathLst>
                <a:path w="1025" h="899" extrusionOk="0">
                  <a:moveTo>
                    <a:pt x="512" y="0"/>
                  </a:moveTo>
                  <a:cubicBezTo>
                    <a:pt x="430" y="0"/>
                    <a:pt x="347" y="23"/>
                    <a:pt x="273" y="70"/>
                  </a:cubicBezTo>
                  <a:cubicBezTo>
                    <a:pt x="64" y="203"/>
                    <a:pt x="1" y="481"/>
                    <a:pt x="134" y="690"/>
                  </a:cubicBezTo>
                  <a:cubicBezTo>
                    <a:pt x="219" y="825"/>
                    <a:pt x="364" y="898"/>
                    <a:pt x="513" y="898"/>
                  </a:cubicBezTo>
                  <a:cubicBezTo>
                    <a:pt x="595" y="898"/>
                    <a:pt x="678" y="876"/>
                    <a:pt x="752" y="829"/>
                  </a:cubicBezTo>
                  <a:cubicBezTo>
                    <a:pt x="961" y="697"/>
                    <a:pt x="1025" y="420"/>
                    <a:pt x="892" y="209"/>
                  </a:cubicBezTo>
                  <a:cubicBezTo>
                    <a:pt x="806" y="75"/>
                    <a:pt x="660" y="0"/>
                    <a:pt x="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2"/>
            <p:cNvSpPr/>
            <p:nvPr/>
          </p:nvSpPr>
          <p:spPr>
            <a:xfrm>
              <a:off x="5470075" y="652650"/>
              <a:ext cx="25625" cy="22450"/>
            </a:xfrm>
            <a:custGeom>
              <a:avLst/>
              <a:gdLst/>
              <a:ahLst/>
              <a:cxnLst/>
              <a:rect l="l" t="t" r="r" b="b"/>
              <a:pathLst>
                <a:path w="1025" h="898" extrusionOk="0">
                  <a:moveTo>
                    <a:pt x="512" y="0"/>
                  </a:moveTo>
                  <a:cubicBezTo>
                    <a:pt x="430" y="0"/>
                    <a:pt x="347" y="23"/>
                    <a:pt x="273" y="70"/>
                  </a:cubicBezTo>
                  <a:cubicBezTo>
                    <a:pt x="63" y="203"/>
                    <a:pt x="0" y="480"/>
                    <a:pt x="133" y="688"/>
                  </a:cubicBezTo>
                  <a:cubicBezTo>
                    <a:pt x="219" y="824"/>
                    <a:pt x="365" y="898"/>
                    <a:pt x="514" y="898"/>
                  </a:cubicBezTo>
                  <a:cubicBezTo>
                    <a:pt x="596" y="898"/>
                    <a:pt x="679" y="876"/>
                    <a:pt x="753" y="829"/>
                  </a:cubicBezTo>
                  <a:cubicBezTo>
                    <a:pt x="963" y="696"/>
                    <a:pt x="1024" y="419"/>
                    <a:pt x="892" y="209"/>
                  </a:cubicBezTo>
                  <a:cubicBezTo>
                    <a:pt x="807" y="74"/>
                    <a:pt x="661" y="0"/>
                    <a:pt x="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2"/>
            <p:cNvSpPr/>
            <p:nvPr/>
          </p:nvSpPr>
          <p:spPr>
            <a:xfrm>
              <a:off x="5406650" y="729075"/>
              <a:ext cx="38350" cy="33675"/>
            </a:xfrm>
            <a:custGeom>
              <a:avLst/>
              <a:gdLst/>
              <a:ahLst/>
              <a:cxnLst/>
              <a:rect l="l" t="t" r="r" b="b"/>
              <a:pathLst>
                <a:path w="1534" h="1347" extrusionOk="0">
                  <a:moveTo>
                    <a:pt x="768" y="1"/>
                  </a:moveTo>
                  <a:cubicBezTo>
                    <a:pt x="645" y="1"/>
                    <a:pt x="521" y="34"/>
                    <a:pt x="409" y="105"/>
                  </a:cubicBezTo>
                  <a:cubicBezTo>
                    <a:pt x="95" y="303"/>
                    <a:pt x="1" y="718"/>
                    <a:pt x="199" y="1032"/>
                  </a:cubicBezTo>
                  <a:cubicBezTo>
                    <a:pt x="327" y="1236"/>
                    <a:pt x="545" y="1346"/>
                    <a:pt x="768" y="1346"/>
                  </a:cubicBezTo>
                  <a:cubicBezTo>
                    <a:pt x="891" y="1346"/>
                    <a:pt x="1015" y="1313"/>
                    <a:pt x="1126" y="1242"/>
                  </a:cubicBezTo>
                  <a:cubicBezTo>
                    <a:pt x="1440" y="1044"/>
                    <a:pt x="1534" y="629"/>
                    <a:pt x="1336" y="315"/>
                  </a:cubicBezTo>
                  <a:cubicBezTo>
                    <a:pt x="1209" y="112"/>
                    <a:pt x="991" y="1"/>
                    <a:pt x="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2"/>
            <p:cNvSpPr/>
            <p:nvPr/>
          </p:nvSpPr>
          <p:spPr>
            <a:xfrm>
              <a:off x="5398750" y="1312925"/>
              <a:ext cx="38375" cy="33700"/>
            </a:xfrm>
            <a:custGeom>
              <a:avLst/>
              <a:gdLst/>
              <a:ahLst/>
              <a:cxnLst/>
              <a:rect l="l" t="t" r="r" b="b"/>
              <a:pathLst>
                <a:path w="1535" h="1348" extrusionOk="0">
                  <a:moveTo>
                    <a:pt x="767" y="1"/>
                  </a:moveTo>
                  <a:cubicBezTo>
                    <a:pt x="644" y="1"/>
                    <a:pt x="520" y="34"/>
                    <a:pt x="409" y="105"/>
                  </a:cubicBezTo>
                  <a:cubicBezTo>
                    <a:pt x="95" y="303"/>
                    <a:pt x="0" y="719"/>
                    <a:pt x="199" y="1032"/>
                  </a:cubicBezTo>
                  <a:cubicBezTo>
                    <a:pt x="327" y="1236"/>
                    <a:pt x="546" y="1347"/>
                    <a:pt x="769" y="1347"/>
                  </a:cubicBezTo>
                  <a:cubicBezTo>
                    <a:pt x="891" y="1347"/>
                    <a:pt x="1015" y="1314"/>
                    <a:pt x="1126" y="1243"/>
                  </a:cubicBezTo>
                  <a:cubicBezTo>
                    <a:pt x="1441" y="1045"/>
                    <a:pt x="1534" y="629"/>
                    <a:pt x="1336" y="316"/>
                  </a:cubicBezTo>
                  <a:cubicBezTo>
                    <a:pt x="1208" y="112"/>
                    <a:pt x="990" y="1"/>
                    <a:pt x="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2"/>
            <p:cNvSpPr/>
            <p:nvPr/>
          </p:nvSpPr>
          <p:spPr>
            <a:xfrm>
              <a:off x="5811900" y="1586075"/>
              <a:ext cx="38350" cy="33675"/>
            </a:xfrm>
            <a:custGeom>
              <a:avLst/>
              <a:gdLst/>
              <a:ahLst/>
              <a:cxnLst/>
              <a:rect l="l" t="t" r="r" b="b"/>
              <a:pathLst>
                <a:path w="1534" h="1347" extrusionOk="0">
                  <a:moveTo>
                    <a:pt x="767" y="0"/>
                  </a:moveTo>
                  <a:cubicBezTo>
                    <a:pt x="645" y="0"/>
                    <a:pt x="521" y="34"/>
                    <a:pt x="409" y="104"/>
                  </a:cubicBezTo>
                  <a:cubicBezTo>
                    <a:pt x="94" y="302"/>
                    <a:pt x="1" y="718"/>
                    <a:pt x="199" y="1031"/>
                  </a:cubicBezTo>
                  <a:cubicBezTo>
                    <a:pt x="327" y="1235"/>
                    <a:pt x="545" y="1346"/>
                    <a:pt x="769" y="1346"/>
                  </a:cubicBezTo>
                  <a:cubicBezTo>
                    <a:pt x="891" y="1346"/>
                    <a:pt x="1015" y="1313"/>
                    <a:pt x="1126" y="1243"/>
                  </a:cubicBezTo>
                  <a:cubicBezTo>
                    <a:pt x="1439" y="1044"/>
                    <a:pt x="1534" y="628"/>
                    <a:pt x="1336" y="315"/>
                  </a:cubicBezTo>
                  <a:cubicBezTo>
                    <a:pt x="1208" y="112"/>
                    <a:pt x="990" y="0"/>
                    <a:pt x="7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2"/>
            <p:cNvSpPr/>
            <p:nvPr/>
          </p:nvSpPr>
          <p:spPr>
            <a:xfrm>
              <a:off x="6007450" y="716175"/>
              <a:ext cx="25625" cy="22450"/>
            </a:xfrm>
            <a:custGeom>
              <a:avLst/>
              <a:gdLst/>
              <a:ahLst/>
              <a:cxnLst/>
              <a:rect l="l" t="t" r="r" b="b"/>
              <a:pathLst>
                <a:path w="1025" h="898" extrusionOk="0">
                  <a:moveTo>
                    <a:pt x="512" y="0"/>
                  </a:moveTo>
                  <a:cubicBezTo>
                    <a:pt x="430" y="0"/>
                    <a:pt x="348" y="23"/>
                    <a:pt x="273" y="70"/>
                  </a:cubicBezTo>
                  <a:cubicBezTo>
                    <a:pt x="64" y="203"/>
                    <a:pt x="1" y="480"/>
                    <a:pt x="134" y="688"/>
                  </a:cubicBezTo>
                  <a:cubicBezTo>
                    <a:pt x="220" y="824"/>
                    <a:pt x="365" y="898"/>
                    <a:pt x="514" y="898"/>
                  </a:cubicBezTo>
                  <a:cubicBezTo>
                    <a:pt x="596" y="898"/>
                    <a:pt x="678" y="876"/>
                    <a:pt x="753" y="829"/>
                  </a:cubicBezTo>
                  <a:cubicBezTo>
                    <a:pt x="964" y="697"/>
                    <a:pt x="1025" y="419"/>
                    <a:pt x="892" y="209"/>
                  </a:cubicBezTo>
                  <a:cubicBezTo>
                    <a:pt x="806" y="74"/>
                    <a:pt x="661" y="0"/>
                    <a:pt x="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2"/>
            <p:cNvSpPr/>
            <p:nvPr/>
          </p:nvSpPr>
          <p:spPr>
            <a:xfrm>
              <a:off x="5950675" y="826300"/>
              <a:ext cx="25600" cy="22450"/>
            </a:xfrm>
            <a:custGeom>
              <a:avLst/>
              <a:gdLst/>
              <a:ahLst/>
              <a:cxnLst/>
              <a:rect l="l" t="t" r="r" b="b"/>
              <a:pathLst>
                <a:path w="1024" h="898" extrusionOk="0">
                  <a:moveTo>
                    <a:pt x="511" y="1"/>
                  </a:moveTo>
                  <a:cubicBezTo>
                    <a:pt x="429" y="1"/>
                    <a:pt x="347" y="23"/>
                    <a:pt x="272" y="70"/>
                  </a:cubicBezTo>
                  <a:cubicBezTo>
                    <a:pt x="63" y="203"/>
                    <a:pt x="0" y="480"/>
                    <a:pt x="133" y="689"/>
                  </a:cubicBezTo>
                  <a:cubicBezTo>
                    <a:pt x="219" y="824"/>
                    <a:pt x="365" y="898"/>
                    <a:pt x="514" y="898"/>
                  </a:cubicBezTo>
                  <a:cubicBezTo>
                    <a:pt x="596" y="898"/>
                    <a:pt x="679" y="875"/>
                    <a:pt x="753" y="828"/>
                  </a:cubicBezTo>
                  <a:cubicBezTo>
                    <a:pt x="962" y="697"/>
                    <a:pt x="1024" y="420"/>
                    <a:pt x="892" y="210"/>
                  </a:cubicBezTo>
                  <a:cubicBezTo>
                    <a:pt x="806" y="75"/>
                    <a:pt x="660" y="1"/>
                    <a:pt x="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2"/>
            <p:cNvSpPr/>
            <p:nvPr/>
          </p:nvSpPr>
          <p:spPr>
            <a:xfrm>
              <a:off x="5141975" y="1575375"/>
              <a:ext cx="25625" cy="22475"/>
            </a:xfrm>
            <a:custGeom>
              <a:avLst/>
              <a:gdLst/>
              <a:ahLst/>
              <a:cxnLst/>
              <a:rect l="l" t="t" r="r" b="b"/>
              <a:pathLst>
                <a:path w="1025" h="899" extrusionOk="0">
                  <a:moveTo>
                    <a:pt x="512" y="0"/>
                  </a:moveTo>
                  <a:cubicBezTo>
                    <a:pt x="430" y="0"/>
                    <a:pt x="348" y="23"/>
                    <a:pt x="273" y="70"/>
                  </a:cubicBezTo>
                  <a:cubicBezTo>
                    <a:pt x="64" y="203"/>
                    <a:pt x="1" y="481"/>
                    <a:pt x="134" y="690"/>
                  </a:cubicBezTo>
                  <a:cubicBezTo>
                    <a:pt x="220" y="824"/>
                    <a:pt x="366" y="898"/>
                    <a:pt x="515" y="898"/>
                  </a:cubicBezTo>
                  <a:cubicBezTo>
                    <a:pt x="597" y="898"/>
                    <a:pt x="679" y="876"/>
                    <a:pt x="754" y="829"/>
                  </a:cubicBezTo>
                  <a:cubicBezTo>
                    <a:pt x="964" y="697"/>
                    <a:pt x="1025" y="419"/>
                    <a:pt x="893" y="209"/>
                  </a:cubicBezTo>
                  <a:cubicBezTo>
                    <a:pt x="807" y="74"/>
                    <a:pt x="661" y="0"/>
                    <a:pt x="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2"/>
            <p:cNvSpPr/>
            <p:nvPr/>
          </p:nvSpPr>
          <p:spPr>
            <a:xfrm>
              <a:off x="5809750" y="1771000"/>
              <a:ext cx="25625" cy="22475"/>
            </a:xfrm>
            <a:custGeom>
              <a:avLst/>
              <a:gdLst/>
              <a:ahLst/>
              <a:cxnLst/>
              <a:rect l="l" t="t" r="r" b="b"/>
              <a:pathLst>
                <a:path w="1025" h="899" extrusionOk="0">
                  <a:moveTo>
                    <a:pt x="511" y="1"/>
                  </a:moveTo>
                  <a:cubicBezTo>
                    <a:pt x="429" y="1"/>
                    <a:pt x="346" y="23"/>
                    <a:pt x="272" y="71"/>
                  </a:cubicBezTo>
                  <a:cubicBezTo>
                    <a:pt x="63" y="204"/>
                    <a:pt x="1" y="480"/>
                    <a:pt x="133" y="689"/>
                  </a:cubicBezTo>
                  <a:cubicBezTo>
                    <a:pt x="218" y="824"/>
                    <a:pt x="364" y="898"/>
                    <a:pt x="513" y="898"/>
                  </a:cubicBezTo>
                  <a:cubicBezTo>
                    <a:pt x="595" y="898"/>
                    <a:pt x="678" y="876"/>
                    <a:pt x="752" y="829"/>
                  </a:cubicBezTo>
                  <a:cubicBezTo>
                    <a:pt x="962" y="698"/>
                    <a:pt x="1025" y="420"/>
                    <a:pt x="892" y="210"/>
                  </a:cubicBezTo>
                  <a:cubicBezTo>
                    <a:pt x="806" y="75"/>
                    <a:pt x="660" y="1"/>
                    <a:pt x="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2"/>
            <p:cNvSpPr/>
            <p:nvPr/>
          </p:nvSpPr>
          <p:spPr>
            <a:xfrm>
              <a:off x="5859200" y="929125"/>
              <a:ext cx="25625" cy="22450"/>
            </a:xfrm>
            <a:custGeom>
              <a:avLst/>
              <a:gdLst/>
              <a:ahLst/>
              <a:cxnLst/>
              <a:rect l="l" t="t" r="r" b="b"/>
              <a:pathLst>
                <a:path w="1025" h="898" extrusionOk="0">
                  <a:moveTo>
                    <a:pt x="512" y="0"/>
                  </a:moveTo>
                  <a:cubicBezTo>
                    <a:pt x="430" y="0"/>
                    <a:pt x="347" y="23"/>
                    <a:pt x="272" y="70"/>
                  </a:cubicBezTo>
                  <a:cubicBezTo>
                    <a:pt x="63" y="203"/>
                    <a:pt x="1" y="480"/>
                    <a:pt x="134" y="689"/>
                  </a:cubicBezTo>
                  <a:cubicBezTo>
                    <a:pt x="219" y="824"/>
                    <a:pt x="365" y="898"/>
                    <a:pt x="513" y="898"/>
                  </a:cubicBezTo>
                  <a:cubicBezTo>
                    <a:pt x="595" y="898"/>
                    <a:pt x="678" y="875"/>
                    <a:pt x="752" y="828"/>
                  </a:cubicBezTo>
                  <a:cubicBezTo>
                    <a:pt x="962" y="697"/>
                    <a:pt x="1025" y="420"/>
                    <a:pt x="892" y="209"/>
                  </a:cubicBezTo>
                  <a:cubicBezTo>
                    <a:pt x="806" y="75"/>
                    <a:pt x="661" y="0"/>
                    <a:pt x="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2"/>
            <p:cNvSpPr/>
            <p:nvPr/>
          </p:nvSpPr>
          <p:spPr>
            <a:xfrm>
              <a:off x="5256950" y="1084700"/>
              <a:ext cx="25625" cy="22450"/>
            </a:xfrm>
            <a:custGeom>
              <a:avLst/>
              <a:gdLst/>
              <a:ahLst/>
              <a:cxnLst/>
              <a:rect l="l" t="t" r="r" b="b"/>
              <a:pathLst>
                <a:path w="1025" h="898" extrusionOk="0">
                  <a:moveTo>
                    <a:pt x="512" y="0"/>
                  </a:moveTo>
                  <a:cubicBezTo>
                    <a:pt x="430" y="0"/>
                    <a:pt x="347" y="23"/>
                    <a:pt x="273" y="70"/>
                  </a:cubicBezTo>
                  <a:cubicBezTo>
                    <a:pt x="64" y="202"/>
                    <a:pt x="0" y="479"/>
                    <a:pt x="133" y="689"/>
                  </a:cubicBezTo>
                  <a:cubicBezTo>
                    <a:pt x="219" y="823"/>
                    <a:pt x="365" y="898"/>
                    <a:pt x="513" y="898"/>
                  </a:cubicBezTo>
                  <a:cubicBezTo>
                    <a:pt x="595" y="898"/>
                    <a:pt x="678" y="875"/>
                    <a:pt x="752" y="828"/>
                  </a:cubicBezTo>
                  <a:cubicBezTo>
                    <a:pt x="963" y="696"/>
                    <a:pt x="1024" y="419"/>
                    <a:pt x="891" y="209"/>
                  </a:cubicBezTo>
                  <a:cubicBezTo>
                    <a:pt x="806" y="74"/>
                    <a:pt x="660" y="0"/>
                    <a:pt x="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22"/>
          <p:cNvGrpSpPr/>
          <p:nvPr/>
        </p:nvGrpSpPr>
        <p:grpSpPr>
          <a:xfrm rot="-1183679">
            <a:off x="816932" y="1445906"/>
            <a:ext cx="1240952" cy="1102962"/>
            <a:chOff x="4461213" y="1170525"/>
            <a:chExt cx="1781750" cy="1583625"/>
          </a:xfrm>
        </p:grpSpPr>
        <p:sp>
          <p:nvSpPr>
            <p:cNvPr id="1002" name="Google Shape;1002;p22"/>
            <p:cNvSpPr/>
            <p:nvPr/>
          </p:nvSpPr>
          <p:spPr>
            <a:xfrm>
              <a:off x="5010638" y="1640650"/>
              <a:ext cx="320525" cy="793375"/>
            </a:xfrm>
            <a:custGeom>
              <a:avLst/>
              <a:gdLst/>
              <a:ahLst/>
              <a:cxnLst/>
              <a:rect l="l" t="t" r="r" b="b"/>
              <a:pathLst>
                <a:path w="12821" h="31735" extrusionOk="0">
                  <a:moveTo>
                    <a:pt x="10595" y="1"/>
                  </a:moveTo>
                  <a:cubicBezTo>
                    <a:pt x="10537" y="1"/>
                    <a:pt x="10477" y="7"/>
                    <a:pt x="10418" y="20"/>
                  </a:cubicBezTo>
                  <a:cubicBezTo>
                    <a:pt x="9971" y="117"/>
                    <a:pt x="9688" y="559"/>
                    <a:pt x="9787" y="1007"/>
                  </a:cubicBezTo>
                  <a:cubicBezTo>
                    <a:pt x="9936" y="1682"/>
                    <a:pt x="10162" y="2283"/>
                    <a:pt x="10382" y="2864"/>
                  </a:cubicBezTo>
                  <a:cubicBezTo>
                    <a:pt x="10774" y="3899"/>
                    <a:pt x="11111" y="4793"/>
                    <a:pt x="10924" y="5895"/>
                  </a:cubicBezTo>
                  <a:cubicBezTo>
                    <a:pt x="10654" y="7490"/>
                    <a:pt x="9473" y="9408"/>
                    <a:pt x="7768" y="11028"/>
                  </a:cubicBezTo>
                  <a:cubicBezTo>
                    <a:pt x="7358" y="11417"/>
                    <a:pt x="6921" y="11780"/>
                    <a:pt x="6499" y="12132"/>
                  </a:cubicBezTo>
                  <a:cubicBezTo>
                    <a:pt x="4803" y="13548"/>
                    <a:pt x="3049" y="15012"/>
                    <a:pt x="3222" y="18037"/>
                  </a:cubicBezTo>
                  <a:cubicBezTo>
                    <a:pt x="3302" y="19465"/>
                    <a:pt x="3973" y="20857"/>
                    <a:pt x="4621" y="22201"/>
                  </a:cubicBezTo>
                  <a:cubicBezTo>
                    <a:pt x="5562" y="24157"/>
                    <a:pt x="6452" y="26007"/>
                    <a:pt x="5522" y="27776"/>
                  </a:cubicBezTo>
                  <a:cubicBezTo>
                    <a:pt x="4842" y="29071"/>
                    <a:pt x="3026" y="30077"/>
                    <a:pt x="1499" y="30077"/>
                  </a:cubicBezTo>
                  <a:cubicBezTo>
                    <a:pt x="1334" y="30077"/>
                    <a:pt x="1173" y="30065"/>
                    <a:pt x="1016" y="30041"/>
                  </a:cubicBezTo>
                  <a:cubicBezTo>
                    <a:pt x="972" y="30034"/>
                    <a:pt x="929" y="30030"/>
                    <a:pt x="886" y="30030"/>
                  </a:cubicBezTo>
                  <a:cubicBezTo>
                    <a:pt x="484" y="30030"/>
                    <a:pt x="133" y="30323"/>
                    <a:pt x="69" y="30733"/>
                  </a:cubicBezTo>
                  <a:cubicBezTo>
                    <a:pt x="1" y="31185"/>
                    <a:pt x="310" y="31609"/>
                    <a:pt x="762" y="31679"/>
                  </a:cubicBezTo>
                  <a:cubicBezTo>
                    <a:pt x="1000" y="31716"/>
                    <a:pt x="1241" y="31734"/>
                    <a:pt x="1488" y="31734"/>
                  </a:cubicBezTo>
                  <a:cubicBezTo>
                    <a:pt x="3628" y="31734"/>
                    <a:pt x="6023" y="30391"/>
                    <a:pt x="6989" y="28544"/>
                  </a:cubicBezTo>
                  <a:cubicBezTo>
                    <a:pt x="8306" y="26035"/>
                    <a:pt x="7140" y="23613"/>
                    <a:pt x="6112" y="21479"/>
                  </a:cubicBezTo>
                  <a:cubicBezTo>
                    <a:pt x="5508" y="20223"/>
                    <a:pt x="4937" y="19040"/>
                    <a:pt x="4874" y="17939"/>
                  </a:cubicBezTo>
                  <a:cubicBezTo>
                    <a:pt x="4750" y="15746"/>
                    <a:pt x="5927" y="14763"/>
                    <a:pt x="7561" y="13402"/>
                  </a:cubicBezTo>
                  <a:cubicBezTo>
                    <a:pt x="8004" y="13033"/>
                    <a:pt x="8459" y="12653"/>
                    <a:pt x="8908" y="12226"/>
                  </a:cubicBezTo>
                  <a:cubicBezTo>
                    <a:pt x="9847" y="11337"/>
                    <a:pt x="12083" y="8962"/>
                    <a:pt x="12558" y="6172"/>
                  </a:cubicBezTo>
                  <a:cubicBezTo>
                    <a:pt x="12821" y="4628"/>
                    <a:pt x="12369" y="3433"/>
                    <a:pt x="11933" y="2277"/>
                  </a:cubicBezTo>
                  <a:cubicBezTo>
                    <a:pt x="11724" y="1729"/>
                    <a:pt x="11526" y="1209"/>
                    <a:pt x="11405" y="651"/>
                  </a:cubicBezTo>
                  <a:cubicBezTo>
                    <a:pt x="11319" y="263"/>
                    <a:pt x="10975" y="1"/>
                    <a:pt x="10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2"/>
            <p:cNvSpPr/>
            <p:nvPr/>
          </p:nvSpPr>
          <p:spPr>
            <a:xfrm>
              <a:off x="5082563" y="2379150"/>
              <a:ext cx="45975" cy="41000"/>
            </a:xfrm>
            <a:custGeom>
              <a:avLst/>
              <a:gdLst/>
              <a:ahLst/>
              <a:cxnLst/>
              <a:rect l="l" t="t" r="r" b="b"/>
              <a:pathLst>
                <a:path w="1839" h="1640" extrusionOk="0">
                  <a:moveTo>
                    <a:pt x="537" y="0"/>
                  </a:moveTo>
                  <a:cubicBezTo>
                    <a:pt x="359" y="82"/>
                    <a:pt x="183" y="157"/>
                    <a:pt x="0" y="220"/>
                  </a:cubicBezTo>
                  <a:cubicBezTo>
                    <a:pt x="422" y="701"/>
                    <a:pt x="849" y="1174"/>
                    <a:pt x="1285" y="1639"/>
                  </a:cubicBezTo>
                  <a:cubicBezTo>
                    <a:pt x="1474" y="1552"/>
                    <a:pt x="1658" y="1453"/>
                    <a:pt x="1839" y="1350"/>
                  </a:cubicBezTo>
                  <a:cubicBezTo>
                    <a:pt x="1404" y="900"/>
                    <a:pt x="972" y="449"/>
                    <a:pt x="5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2"/>
            <p:cNvSpPr/>
            <p:nvPr/>
          </p:nvSpPr>
          <p:spPr>
            <a:xfrm>
              <a:off x="5097763" y="2133650"/>
              <a:ext cx="89600" cy="92850"/>
            </a:xfrm>
            <a:custGeom>
              <a:avLst/>
              <a:gdLst/>
              <a:ahLst/>
              <a:cxnLst/>
              <a:rect l="l" t="t" r="r" b="b"/>
              <a:pathLst>
                <a:path w="3584" h="3714" extrusionOk="0">
                  <a:moveTo>
                    <a:pt x="0" y="1"/>
                  </a:moveTo>
                  <a:cubicBezTo>
                    <a:pt x="222" y="692"/>
                    <a:pt x="524" y="1371"/>
                    <a:pt x="843" y="2039"/>
                  </a:cubicBezTo>
                  <a:cubicBezTo>
                    <a:pt x="1754" y="2602"/>
                    <a:pt x="2668" y="3160"/>
                    <a:pt x="3584" y="3713"/>
                  </a:cubicBezTo>
                  <a:cubicBezTo>
                    <a:pt x="3321" y="3031"/>
                    <a:pt x="3004" y="2368"/>
                    <a:pt x="2697" y="1730"/>
                  </a:cubicBezTo>
                  <a:cubicBezTo>
                    <a:pt x="2627" y="1583"/>
                    <a:pt x="2555" y="1437"/>
                    <a:pt x="2487" y="1290"/>
                  </a:cubicBezTo>
                  <a:cubicBezTo>
                    <a:pt x="1671" y="831"/>
                    <a:pt x="844" y="39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2"/>
            <p:cNvSpPr/>
            <p:nvPr/>
          </p:nvSpPr>
          <p:spPr>
            <a:xfrm>
              <a:off x="5253438" y="1665375"/>
              <a:ext cx="73325" cy="86000"/>
            </a:xfrm>
            <a:custGeom>
              <a:avLst/>
              <a:gdLst/>
              <a:ahLst/>
              <a:cxnLst/>
              <a:rect l="l" t="t" r="r" b="b"/>
              <a:pathLst>
                <a:path w="2933" h="3440" extrusionOk="0">
                  <a:moveTo>
                    <a:pt x="0" y="1"/>
                  </a:moveTo>
                  <a:lnTo>
                    <a:pt x="0" y="1"/>
                  </a:lnTo>
                  <a:cubicBezTo>
                    <a:pt x="2" y="12"/>
                    <a:pt x="2" y="25"/>
                    <a:pt x="3" y="35"/>
                  </a:cubicBezTo>
                  <a:cubicBezTo>
                    <a:pt x="153" y="716"/>
                    <a:pt x="381" y="1321"/>
                    <a:pt x="603" y="1903"/>
                  </a:cubicBezTo>
                  <a:cubicBezTo>
                    <a:pt x="610" y="1923"/>
                    <a:pt x="617" y="1943"/>
                    <a:pt x="624" y="1961"/>
                  </a:cubicBezTo>
                  <a:cubicBezTo>
                    <a:pt x="1377" y="2480"/>
                    <a:pt x="2146" y="2973"/>
                    <a:pt x="2933" y="3440"/>
                  </a:cubicBezTo>
                  <a:cubicBezTo>
                    <a:pt x="2827" y="2749"/>
                    <a:pt x="2611" y="2122"/>
                    <a:pt x="2384" y="1510"/>
                  </a:cubicBezTo>
                  <a:cubicBezTo>
                    <a:pt x="1568" y="1044"/>
                    <a:pt x="773" y="54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2"/>
            <p:cNvSpPr/>
            <p:nvPr/>
          </p:nvSpPr>
          <p:spPr>
            <a:xfrm>
              <a:off x="5185338" y="1921150"/>
              <a:ext cx="51675" cy="36050"/>
            </a:xfrm>
            <a:custGeom>
              <a:avLst/>
              <a:gdLst/>
              <a:ahLst/>
              <a:cxnLst/>
              <a:rect l="l" t="t" r="r" b="b"/>
              <a:pathLst>
                <a:path w="2067" h="1442" extrusionOk="0">
                  <a:moveTo>
                    <a:pt x="457" y="1"/>
                  </a:moveTo>
                  <a:cubicBezTo>
                    <a:pt x="304" y="137"/>
                    <a:pt x="157" y="274"/>
                    <a:pt x="1" y="406"/>
                  </a:cubicBezTo>
                  <a:cubicBezTo>
                    <a:pt x="523" y="742"/>
                    <a:pt x="1041" y="1089"/>
                    <a:pt x="1556" y="1441"/>
                  </a:cubicBezTo>
                  <a:cubicBezTo>
                    <a:pt x="1696" y="1318"/>
                    <a:pt x="1835" y="1197"/>
                    <a:pt x="1975" y="1064"/>
                  </a:cubicBezTo>
                  <a:cubicBezTo>
                    <a:pt x="2003" y="1038"/>
                    <a:pt x="2035" y="1005"/>
                    <a:pt x="2066" y="975"/>
                  </a:cubicBezTo>
                  <a:cubicBezTo>
                    <a:pt x="1524" y="660"/>
                    <a:pt x="988" y="334"/>
                    <a:pt x="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2"/>
            <p:cNvSpPr/>
            <p:nvPr/>
          </p:nvSpPr>
          <p:spPr>
            <a:xfrm>
              <a:off x="4728113" y="1751750"/>
              <a:ext cx="299150" cy="948275"/>
            </a:xfrm>
            <a:custGeom>
              <a:avLst/>
              <a:gdLst/>
              <a:ahLst/>
              <a:cxnLst/>
              <a:rect l="l" t="t" r="r" b="b"/>
              <a:pathLst>
                <a:path w="11966" h="37931" extrusionOk="0">
                  <a:moveTo>
                    <a:pt x="5418" y="0"/>
                  </a:moveTo>
                  <a:cubicBezTo>
                    <a:pt x="2439" y="0"/>
                    <a:pt x="0" y="2438"/>
                    <a:pt x="0" y="5419"/>
                  </a:cubicBezTo>
                  <a:lnTo>
                    <a:pt x="0" y="32513"/>
                  </a:lnTo>
                  <a:cubicBezTo>
                    <a:pt x="0" y="35492"/>
                    <a:pt x="2438" y="37931"/>
                    <a:pt x="5418" y="37931"/>
                  </a:cubicBezTo>
                  <a:lnTo>
                    <a:pt x="6546" y="37931"/>
                  </a:lnTo>
                  <a:cubicBezTo>
                    <a:pt x="9525" y="37931"/>
                    <a:pt x="11965" y="35492"/>
                    <a:pt x="11965" y="32513"/>
                  </a:cubicBezTo>
                  <a:lnTo>
                    <a:pt x="11965" y="5419"/>
                  </a:lnTo>
                  <a:cubicBezTo>
                    <a:pt x="11965" y="2439"/>
                    <a:pt x="9528" y="0"/>
                    <a:pt x="6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2"/>
            <p:cNvSpPr/>
            <p:nvPr/>
          </p:nvSpPr>
          <p:spPr>
            <a:xfrm>
              <a:off x="5200263" y="1170525"/>
              <a:ext cx="769750" cy="538325"/>
            </a:xfrm>
            <a:custGeom>
              <a:avLst/>
              <a:gdLst/>
              <a:ahLst/>
              <a:cxnLst/>
              <a:rect l="l" t="t" r="r" b="b"/>
              <a:pathLst>
                <a:path w="30790" h="21533" extrusionOk="0">
                  <a:moveTo>
                    <a:pt x="6625" y="1"/>
                  </a:moveTo>
                  <a:cubicBezTo>
                    <a:pt x="4856" y="1"/>
                    <a:pt x="3140" y="954"/>
                    <a:pt x="2259" y="2618"/>
                  </a:cubicBezTo>
                  <a:lnTo>
                    <a:pt x="1266" y="4494"/>
                  </a:lnTo>
                  <a:cubicBezTo>
                    <a:pt x="0" y="6887"/>
                    <a:pt x="923" y="9880"/>
                    <a:pt x="3316" y="11146"/>
                  </a:cubicBezTo>
                  <a:lnTo>
                    <a:pt x="21879" y="20965"/>
                  </a:lnTo>
                  <a:cubicBezTo>
                    <a:pt x="22607" y="21350"/>
                    <a:pt x="23391" y="21533"/>
                    <a:pt x="24165" y="21533"/>
                  </a:cubicBezTo>
                  <a:cubicBezTo>
                    <a:pt x="25933" y="21533"/>
                    <a:pt x="27650" y="20580"/>
                    <a:pt x="28531" y="18915"/>
                  </a:cubicBezTo>
                  <a:lnTo>
                    <a:pt x="29523" y="17040"/>
                  </a:lnTo>
                  <a:cubicBezTo>
                    <a:pt x="30789" y="14648"/>
                    <a:pt x="29867" y="11654"/>
                    <a:pt x="27473" y="10388"/>
                  </a:cubicBezTo>
                  <a:lnTo>
                    <a:pt x="8911" y="569"/>
                  </a:lnTo>
                  <a:cubicBezTo>
                    <a:pt x="8183" y="183"/>
                    <a:pt x="7399" y="1"/>
                    <a:pt x="6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2"/>
            <p:cNvSpPr/>
            <p:nvPr/>
          </p:nvSpPr>
          <p:spPr>
            <a:xfrm>
              <a:off x="4688563" y="1248425"/>
              <a:ext cx="795925" cy="769550"/>
            </a:xfrm>
            <a:custGeom>
              <a:avLst/>
              <a:gdLst/>
              <a:ahLst/>
              <a:cxnLst/>
              <a:rect l="l" t="t" r="r" b="b"/>
              <a:pathLst>
                <a:path w="31837" h="30782" extrusionOk="0">
                  <a:moveTo>
                    <a:pt x="25099" y="1"/>
                  </a:moveTo>
                  <a:cubicBezTo>
                    <a:pt x="23710" y="1"/>
                    <a:pt x="22321" y="528"/>
                    <a:pt x="21266" y="1582"/>
                  </a:cubicBezTo>
                  <a:lnTo>
                    <a:pt x="2107" y="20740"/>
                  </a:lnTo>
                  <a:cubicBezTo>
                    <a:pt x="0" y="22849"/>
                    <a:pt x="0" y="26296"/>
                    <a:pt x="2107" y="28405"/>
                  </a:cubicBezTo>
                  <a:lnTo>
                    <a:pt x="2906" y="29201"/>
                  </a:lnTo>
                  <a:cubicBezTo>
                    <a:pt x="3960" y="30255"/>
                    <a:pt x="5349" y="30782"/>
                    <a:pt x="6737" y="30782"/>
                  </a:cubicBezTo>
                  <a:cubicBezTo>
                    <a:pt x="8126" y="30782"/>
                    <a:pt x="9515" y="30255"/>
                    <a:pt x="10569" y="29201"/>
                  </a:cubicBezTo>
                  <a:lnTo>
                    <a:pt x="29728" y="10044"/>
                  </a:lnTo>
                  <a:cubicBezTo>
                    <a:pt x="31837" y="7935"/>
                    <a:pt x="31837" y="4488"/>
                    <a:pt x="29728" y="2379"/>
                  </a:cubicBezTo>
                  <a:lnTo>
                    <a:pt x="28930" y="1582"/>
                  </a:lnTo>
                  <a:cubicBezTo>
                    <a:pt x="27876" y="528"/>
                    <a:pt x="26487" y="1"/>
                    <a:pt x="250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2"/>
            <p:cNvSpPr/>
            <p:nvPr/>
          </p:nvSpPr>
          <p:spPr>
            <a:xfrm>
              <a:off x="4461213" y="2451675"/>
              <a:ext cx="848250" cy="302475"/>
            </a:xfrm>
            <a:custGeom>
              <a:avLst/>
              <a:gdLst/>
              <a:ahLst/>
              <a:cxnLst/>
              <a:rect l="l" t="t" r="r" b="b"/>
              <a:pathLst>
                <a:path w="33930" h="12099" extrusionOk="0">
                  <a:moveTo>
                    <a:pt x="16965" y="0"/>
                  </a:moveTo>
                  <a:cubicBezTo>
                    <a:pt x="9103" y="0"/>
                    <a:pt x="2425" y="5060"/>
                    <a:pt x="0" y="12098"/>
                  </a:cubicBezTo>
                  <a:lnTo>
                    <a:pt x="33930" y="12098"/>
                  </a:lnTo>
                  <a:cubicBezTo>
                    <a:pt x="31505" y="5060"/>
                    <a:pt x="24827" y="0"/>
                    <a:pt x="1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2"/>
            <p:cNvSpPr/>
            <p:nvPr/>
          </p:nvSpPr>
          <p:spPr>
            <a:xfrm>
              <a:off x="4718563" y="2314125"/>
              <a:ext cx="328050" cy="298875"/>
            </a:xfrm>
            <a:custGeom>
              <a:avLst/>
              <a:gdLst/>
              <a:ahLst/>
              <a:cxnLst/>
              <a:rect l="l" t="t" r="r" b="b"/>
              <a:pathLst>
                <a:path w="13122" h="11955" extrusionOk="0">
                  <a:moveTo>
                    <a:pt x="6560" y="0"/>
                  </a:moveTo>
                  <a:cubicBezTo>
                    <a:pt x="5031" y="0"/>
                    <a:pt x="3502" y="584"/>
                    <a:pt x="2335" y="1751"/>
                  </a:cubicBezTo>
                  <a:cubicBezTo>
                    <a:pt x="0" y="4084"/>
                    <a:pt x="0" y="7871"/>
                    <a:pt x="2335" y="10204"/>
                  </a:cubicBezTo>
                  <a:cubicBezTo>
                    <a:pt x="3502" y="11371"/>
                    <a:pt x="5031" y="11954"/>
                    <a:pt x="6561" y="11954"/>
                  </a:cubicBezTo>
                  <a:cubicBezTo>
                    <a:pt x="8091" y="11954"/>
                    <a:pt x="9621" y="11371"/>
                    <a:pt x="10788" y="10204"/>
                  </a:cubicBezTo>
                  <a:cubicBezTo>
                    <a:pt x="13121" y="7871"/>
                    <a:pt x="13121" y="4084"/>
                    <a:pt x="10788" y="1751"/>
                  </a:cubicBezTo>
                  <a:cubicBezTo>
                    <a:pt x="9620" y="584"/>
                    <a:pt x="8090" y="0"/>
                    <a:pt x="6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2"/>
            <p:cNvSpPr/>
            <p:nvPr/>
          </p:nvSpPr>
          <p:spPr>
            <a:xfrm>
              <a:off x="4793763" y="2386275"/>
              <a:ext cx="176375" cy="160675"/>
            </a:xfrm>
            <a:custGeom>
              <a:avLst/>
              <a:gdLst/>
              <a:ahLst/>
              <a:cxnLst/>
              <a:rect l="l" t="t" r="r" b="b"/>
              <a:pathLst>
                <a:path w="7055" h="6427" extrusionOk="0">
                  <a:moveTo>
                    <a:pt x="3528" y="0"/>
                  </a:moveTo>
                  <a:cubicBezTo>
                    <a:pt x="2706" y="0"/>
                    <a:pt x="1883" y="314"/>
                    <a:pt x="1255" y="941"/>
                  </a:cubicBezTo>
                  <a:cubicBezTo>
                    <a:pt x="1" y="2197"/>
                    <a:pt x="1" y="4230"/>
                    <a:pt x="1255" y="5486"/>
                  </a:cubicBezTo>
                  <a:cubicBezTo>
                    <a:pt x="1883" y="6113"/>
                    <a:pt x="2706" y="6427"/>
                    <a:pt x="3528" y="6427"/>
                  </a:cubicBezTo>
                  <a:cubicBezTo>
                    <a:pt x="4350" y="6427"/>
                    <a:pt x="5172" y="6113"/>
                    <a:pt x="5800" y="5486"/>
                  </a:cubicBezTo>
                  <a:cubicBezTo>
                    <a:pt x="7055" y="4230"/>
                    <a:pt x="7055" y="2197"/>
                    <a:pt x="5800" y="941"/>
                  </a:cubicBezTo>
                  <a:cubicBezTo>
                    <a:pt x="5172" y="314"/>
                    <a:pt x="4350" y="0"/>
                    <a:pt x="35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2"/>
            <p:cNvSpPr/>
            <p:nvPr/>
          </p:nvSpPr>
          <p:spPr>
            <a:xfrm>
              <a:off x="4827888" y="2417375"/>
              <a:ext cx="108100" cy="98500"/>
            </a:xfrm>
            <a:custGeom>
              <a:avLst/>
              <a:gdLst/>
              <a:ahLst/>
              <a:cxnLst/>
              <a:rect l="l" t="t" r="r" b="b"/>
              <a:pathLst>
                <a:path w="4324" h="3940" extrusionOk="0">
                  <a:moveTo>
                    <a:pt x="2163" y="1"/>
                  </a:moveTo>
                  <a:cubicBezTo>
                    <a:pt x="1659" y="1"/>
                    <a:pt x="1154" y="193"/>
                    <a:pt x="769" y="577"/>
                  </a:cubicBezTo>
                  <a:cubicBezTo>
                    <a:pt x="1" y="1348"/>
                    <a:pt x="1" y="2594"/>
                    <a:pt x="769" y="3363"/>
                  </a:cubicBezTo>
                  <a:cubicBezTo>
                    <a:pt x="1154" y="3748"/>
                    <a:pt x="1659" y="3940"/>
                    <a:pt x="2163" y="3940"/>
                  </a:cubicBezTo>
                  <a:cubicBezTo>
                    <a:pt x="2667" y="3940"/>
                    <a:pt x="3171" y="3748"/>
                    <a:pt x="3555" y="3363"/>
                  </a:cubicBezTo>
                  <a:cubicBezTo>
                    <a:pt x="4324" y="2592"/>
                    <a:pt x="4324" y="1346"/>
                    <a:pt x="3555" y="577"/>
                  </a:cubicBezTo>
                  <a:cubicBezTo>
                    <a:pt x="3171" y="193"/>
                    <a:pt x="2667" y="1"/>
                    <a:pt x="21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2"/>
            <p:cNvSpPr/>
            <p:nvPr/>
          </p:nvSpPr>
          <p:spPr>
            <a:xfrm>
              <a:off x="4745038" y="2324150"/>
              <a:ext cx="64500" cy="61425"/>
            </a:xfrm>
            <a:custGeom>
              <a:avLst/>
              <a:gdLst/>
              <a:ahLst/>
              <a:cxnLst/>
              <a:rect l="l" t="t" r="r" b="b"/>
              <a:pathLst>
                <a:path w="2580" h="2457" extrusionOk="0">
                  <a:moveTo>
                    <a:pt x="715" y="1"/>
                  </a:moveTo>
                  <a:cubicBezTo>
                    <a:pt x="555" y="1"/>
                    <a:pt x="396" y="61"/>
                    <a:pt x="275" y="183"/>
                  </a:cubicBezTo>
                  <a:lnTo>
                    <a:pt x="243" y="213"/>
                  </a:lnTo>
                  <a:cubicBezTo>
                    <a:pt x="0" y="456"/>
                    <a:pt x="0" y="850"/>
                    <a:pt x="243" y="1093"/>
                  </a:cubicBezTo>
                  <a:lnTo>
                    <a:pt x="1426" y="2274"/>
                  </a:lnTo>
                  <a:cubicBezTo>
                    <a:pt x="1548" y="2396"/>
                    <a:pt x="1707" y="2457"/>
                    <a:pt x="1866" y="2457"/>
                  </a:cubicBezTo>
                  <a:cubicBezTo>
                    <a:pt x="2025" y="2457"/>
                    <a:pt x="2184" y="2396"/>
                    <a:pt x="2306" y="2274"/>
                  </a:cubicBezTo>
                  <a:lnTo>
                    <a:pt x="2336" y="2244"/>
                  </a:lnTo>
                  <a:cubicBezTo>
                    <a:pt x="2579" y="2001"/>
                    <a:pt x="2579" y="1608"/>
                    <a:pt x="2336" y="1365"/>
                  </a:cubicBezTo>
                  <a:lnTo>
                    <a:pt x="1154" y="183"/>
                  </a:lnTo>
                  <a:cubicBezTo>
                    <a:pt x="1033" y="61"/>
                    <a:pt x="874" y="1"/>
                    <a:pt x="7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2"/>
            <p:cNvSpPr/>
            <p:nvPr/>
          </p:nvSpPr>
          <p:spPr>
            <a:xfrm>
              <a:off x="4952588" y="2531750"/>
              <a:ext cx="64525" cy="61425"/>
            </a:xfrm>
            <a:custGeom>
              <a:avLst/>
              <a:gdLst/>
              <a:ahLst/>
              <a:cxnLst/>
              <a:rect l="l" t="t" r="r" b="b"/>
              <a:pathLst>
                <a:path w="2581" h="2457" extrusionOk="0">
                  <a:moveTo>
                    <a:pt x="714" y="1"/>
                  </a:moveTo>
                  <a:cubicBezTo>
                    <a:pt x="555" y="1"/>
                    <a:pt x="396" y="62"/>
                    <a:pt x="274" y="183"/>
                  </a:cubicBezTo>
                  <a:lnTo>
                    <a:pt x="244" y="213"/>
                  </a:lnTo>
                  <a:cubicBezTo>
                    <a:pt x="1" y="456"/>
                    <a:pt x="1" y="850"/>
                    <a:pt x="244" y="1093"/>
                  </a:cubicBezTo>
                  <a:lnTo>
                    <a:pt x="1426" y="2275"/>
                  </a:lnTo>
                  <a:cubicBezTo>
                    <a:pt x="1547" y="2396"/>
                    <a:pt x="1706" y="2457"/>
                    <a:pt x="1866" y="2457"/>
                  </a:cubicBezTo>
                  <a:cubicBezTo>
                    <a:pt x="2025" y="2457"/>
                    <a:pt x="2184" y="2396"/>
                    <a:pt x="2305" y="2275"/>
                  </a:cubicBezTo>
                  <a:lnTo>
                    <a:pt x="2337" y="2245"/>
                  </a:lnTo>
                  <a:cubicBezTo>
                    <a:pt x="2580" y="2001"/>
                    <a:pt x="2580" y="1608"/>
                    <a:pt x="2337" y="1365"/>
                  </a:cubicBezTo>
                  <a:lnTo>
                    <a:pt x="1154" y="183"/>
                  </a:lnTo>
                  <a:cubicBezTo>
                    <a:pt x="1032" y="62"/>
                    <a:pt x="873" y="1"/>
                    <a:pt x="7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2"/>
            <p:cNvSpPr/>
            <p:nvPr/>
          </p:nvSpPr>
          <p:spPr>
            <a:xfrm>
              <a:off x="4747788" y="2535200"/>
              <a:ext cx="64975" cy="61275"/>
            </a:xfrm>
            <a:custGeom>
              <a:avLst/>
              <a:gdLst/>
              <a:ahLst/>
              <a:cxnLst/>
              <a:rect l="l" t="t" r="r" b="b"/>
              <a:pathLst>
                <a:path w="2599" h="2451" extrusionOk="0">
                  <a:moveTo>
                    <a:pt x="1890" y="1"/>
                  </a:moveTo>
                  <a:cubicBezTo>
                    <a:pt x="1715" y="1"/>
                    <a:pt x="1538" y="67"/>
                    <a:pt x="1409" y="197"/>
                  </a:cubicBezTo>
                  <a:lnTo>
                    <a:pt x="246" y="1360"/>
                  </a:lnTo>
                  <a:cubicBezTo>
                    <a:pt x="0" y="1607"/>
                    <a:pt x="23" y="1992"/>
                    <a:pt x="265" y="2234"/>
                  </a:cubicBezTo>
                  <a:lnTo>
                    <a:pt x="296" y="2265"/>
                  </a:lnTo>
                  <a:cubicBezTo>
                    <a:pt x="419" y="2388"/>
                    <a:pt x="573" y="2450"/>
                    <a:pt x="728" y="2450"/>
                  </a:cubicBezTo>
                  <a:cubicBezTo>
                    <a:pt x="880" y="2450"/>
                    <a:pt x="1032" y="2391"/>
                    <a:pt x="1155" y="2268"/>
                  </a:cubicBezTo>
                  <a:lnTo>
                    <a:pt x="2318" y="1105"/>
                  </a:lnTo>
                  <a:cubicBezTo>
                    <a:pt x="2567" y="859"/>
                    <a:pt x="2598" y="447"/>
                    <a:pt x="2356" y="205"/>
                  </a:cubicBezTo>
                  <a:lnTo>
                    <a:pt x="2325" y="174"/>
                  </a:lnTo>
                  <a:cubicBezTo>
                    <a:pt x="2209" y="57"/>
                    <a:pt x="2050" y="1"/>
                    <a:pt x="18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2"/>
            <p:cNvSpPr/>
            <p:nvPr/>
          </p:nvSpPr>
          <p:spPr>
            <a:xfrm>
              <a:off x="4955663" y="2327225"/>
              <a:ext cx="64475" cy="61400"/>
            </a:xfrm>
            <a:custGeom>
              <a:avLst/>
              <a:gdLst/>
              <a:ahLst/>
              <a:cxnLst/>
              <a:rect l="l" t="t" r="r" b="b"/>
              <a:pathLst>
                <a:path w="2579" h="2456" extrusionOk="0">
                  <a:moveTo>
                    <a:pt x="1867" y="1"/>
                  </a:moveTo>
                  <a:cubicBezTo>
                    <a:pt x="1708" y="1"/>
                    <a:pt x="1549" y="61"/>
                    <a:pt x="1427" y="183"/>
                  </a:cubicBezTo>
                  <a:lnTo>
                    <a:pt x="244" y="1365"/>
                  </a:lnTo>
                  <a:cubicBezTo>
                    <a:pt x="1" y="1608"/>
                    <a:pt x="1" y="2001"/>
                    <a:pt x="244" y="2244"/>
                  </a:cubicBezTo>
                  <a:lnTo>
                    <a:pt x="274" y="2273"/>
                  </a:lnTo>
                  <a:cubicBezTo>
                    <a:pt x="396" y="2395"/>
                    <a:pt x="555" y="2455"/>
                    <a:pt x="714" y="2455"/>
                  </a:cubicBezTo>
                  <a:cubicBezTo>
                    <a:pt x="873" y="2455"/>
                    <a:pt x="1032" y="2395"/>
                    <a:pt x="1154" y="2273"/>
                  </a:cubicBezTo>
                  <a:lnTo>
                    <a:pt x="2335" y="1091"/>
                  </a:lnTo>
                  <a:cubicBezTo>
                    <a:pt x="2579" y="848"/>
                    <a:pt x="2579" y="455"/>
                    <a:pt x="2335" y="212"/>
                  </a:cubicBezTo>
                  <a:lnTo>
                    <a:pt x="2307" y="183"/>
                  </a:lnTo>
                  <a:cubicBezTo>
                    <a:pt x="2185" y="61"/>
                    <a:pt x="2026" y="1"/>
                    <a:pt x="1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2"/>
            <p:cNvSpPr/>
            <p:nvPr/>
          </p:nvSpPr>
          <p:spPr>
            <a:xfrm>
              <a:off x="4699813" y="2462650"/>
              <a:ext cx="72550" cy="31125"/>
            </a:xfrm>
            <a:custGeom>
              <a:avLst/>
              <a:gdLst/>
              <a:ahLst/>
              <a:cxnLst/>
              <a:rect l="l" t="t" r="r" b="b"/>
              <a:pathLst>
                <a:path w="2902" h="1245" extrusionOk="0">
                  <a:moveTo>
                    <a:pt x="623" y="0"/>
                  </a:moveTo>
                  <a:cubicBezTo>
                    <a:pt x="280" y="0"/>
                    <a:pt x="1" y="279"/>
                    <a:pt x="1" y="623"/>
                  </a:cubicBezTo>
                  <a:cubicBezTo>
                    <a:pt x="1" y="966"/>
                    <a:pt x="280" y="1245"/>
                    <a:pt x="623" y="1245"/>
                  </a:cubicBezTo>
                  <a:lnTo>
                    <a:pt x="2280" y="1245"/>
                  </a:lnTo>
                  <a:cubicBezTo>
                    <a:pt x="2623" y="1245"/>
                    <a:pt x="2902" y="966"/>
                    <a:pt x="2902" y="623"/>
                  </a:cubicBezTo>
                  <a:cubicBezTo>
                    <a:pt x="2902" y="279"/>
                    <a:pt x="2623" y="0"/>
                    <a:pt x="2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2"/>
            <p:cNvSpPr/>
            <p:nvPr/>
          </p:nvSpPr>
          <p:spPr>
            <a:xfrm>
              <a:off x="4995163" y="2462650"/>
              <a:ext cx="72625" cy="31125"/>
            </a:xfrm>
            <a:custGeom>
              <a:avLst/>
              <a:gdLst/>
              <a:ahLst/>
              <a:cxnLst/>
              <a:rect l="l" t="t" r="r" b="b"/>
              <a:pathLst>
                <a:path w="2905" h="1245" extrusionOk="0">
                  <a:moveTo>
                    <a:pt x="622" y="0"/>
                  </a:moveTo>
                  <a:cubicBezTo>
                    <a:pt x="279" y="0"/>
                    <a:pt x="0" y="279"/>
                    <a:pt x="0" y="623"/>
                  </a:cubicBezTo>
                  <a:cubicBezTo>
                    <a:pt x="0" y="966"/>
                    <a:pt x="279" y="1245"/>
                    <a:pt x="622" y="1245"/>
                  </a:cubicBezTo>
                  <a:lnTo>
                    <a:pt x="2282" y="1245"/>
                  </a:lnTo>
                  <a:cubicBezTo>
                    <a:pt x="2625" y="1245"/>
                    <a:pt x="2904" y="966"/>
                    <a:pt x="2904" y="623"/>
                  </a:cubicBezTo>
                  <a:cubicBezTo>
                    <a:pt x="2904" y="279"/>
                    <a:pt x="2625" y="0"/>
                    <a:pt x="2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2"/>
            <p:cNvSpPr/>
            <p:nvPr/>
          </p:nvSpPr>
          <p:spPr>
            <a:xfrm>
              <a:off x="4860863" y="2277100"/>
              <a:ext cx="31150" cy="72600"/>
            </a:xfrm>
            <a:custGeom>
              <a:avLst/>
              <a:gdLst/>
              <a:ahLst/>
              <a:cxnLst/>
              <a:rect l="l" t="t" r="r" b="b"/>
              <a:pathLst>
                <a:path w="1246" h="2904" extrusionOk="0">
                  <a:moveTo>
                    <a:pt x="623" y="1"/>
                  </a:moveTo>
                  <a:cubicBezTo>
                    <a:pt x="279" y="1"/>
                    <a:pt x="1" y="280"/>
                    <a:pt x="1" y="623"/>
                  </a:cubicBezTo>
                  <a:lnTo>
                    <a:pt x="1" y="2281"/>
                  </a:lnTo>
                  <a:cubicBezTo>
                    <a:pt x="3" y="2624"/>
                    <a:pt x="279" y="2903"/>
                    <a:pt x="623" y="2903"/>
                  </a:cubicBezTo>
                  <a:cubicBezTo>
                    <a:pt x="966" y="2903"/>
                    <a:pt x="1245" y="2624"/>
                    <a:pt x="1245" y="2281"/>
                  </a:cubicBezTo>
                  <a:lnTo>
                    <a:pt x="1245" y="623"/>
                  </a:lnTo>
                  <a:cubicBezTo>
                    <a:pt x="1245" y="280"/>
                    <a:pt x="966" y="1"/>
                    <a:pt x="6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2"/>
            <p:cNvSpPr/>
            <p:nvPr/>
          </p:nvSpPr>
          <p:spPr>
            <a:xfrm>
              <a:off x="4727713" y="1734775"/>
              <a:ext cx="248700" cy="237150"/>
            </a:xfrm>
            <a:custGeom>
              <a:avLst/>
              <a:gdLst/>
              <a:ahLst/>
              <a:cxnLst/>
              <a:rect l="l" t="t" r="r" b="b"/>
              <a:pathLst>
                <a:path w="9948" h="9486" extrusionOk="0">
                  <a:moveTo>
                    <a:pt x="5205" y="1"/>
                  </a:moveTo>
                  <a:cubicBezTo>
                    <a:pt x="3992" y="1"/>
                    <a:pt x="2778" y="464"/>
                    <a:pt x="1852" y="1390"/>
                  </a:cubicBezTo>
                  <a:cubicBezTo>
                    <a:pt x="1" y="3243"/>
                    <a:pt x="1" y="6246"/>
                    <a:pt x="1852" y="8097"/>
                  </a:cubicBezTo>
                  <a:cubicBezTo>
                    <a:pt x="2742" y="8986"/>
                    <a:pt x="3947" y="9486"/>
                    <a:pt x="5205" y="9486"/>
                  </a:cubicBezTo>
                  <a:cubicBezTo>
                    <a:pt x="6462" y="9486"/>
                    <a:pt x="7670" y="8986"/>
                    <a:pt x="8558" y="8097"/>
                  </a:cubicBezTo>
                  <a:cubicBezTo>
                    <a:pt x="9448" y="7207"/>
                    <a:pt x="9947" y="6001"/>
                    <a:pt x="9947" y="4744"/>
                  </a:cubicBezTo>
                  <a:cubicBezTo>
                    <a:pt x="9947" y="3486"/>
                    <a:pt x="9448" y="2280"/>
                    <a:pt x="8558" y="1390"/>
                  </a:cubicBezTo>
                  <a:cubicBezTo>
                    <a:pt x="7633" y="464"/>
                    <a:pt x="6419" y="1"/>
                    <a:pt x="5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2"/>
            <p:cNvSpPr/>
            <p:nvPr/>
          </p:nvSpPr>
          <p:spPr>
            <a:xfrm>
              <a:off x="4804288" y="1805400"/>
              <a:ext cx="95950" cy="95975"/>
            </a:xfrm>
            <a:custGeom>
              <a:avLst/>
              <a:gdLst/>
              <a:ahLst/>
              <a:cxnLst/>
              <a:rect l="l" t="t" r="r" b="b"/>
              <a:pathLst>
                <a:path w="3838" h="3839" extrusionOk="0">
                  <a:moveTo>
                    <a:pt x="1919" y="0"/>
                  </a:moveTo>
                  <a:cubicBezTo>
                    <a:pt x="863" y="0"/>
                    <a:pt x="0" y="864"/>
                    <a:pt x="0" y="1920"/>
                  </a:cubicBezTo>
                  <a:cubicBezTo>
                    <a:pt x="0" y="2974"/>
                    <a:pt x="863" y="3838"/>
                    <a:pt x="1919" y="3838"/>
                  </a:cubicBezTo>
                  <a:cubicBezTo>
                    <a:pt x="2973" y="3838"/>
                    <a:pt x="3837" y="2974"/>
                    <a:pt x="3837" y="1920"/>
                  </a:cubicBezTo>
                  <a:cubicBezTo>
                    <a:pt x="3837" y="864"/>
                    <a:pt x="2973" y="0"/>
                    <a:pt x="19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2"/>
            <p:cNvSpPr/>
            <p:nvPr/>
          </p:nvSpPr>
          <p:spPr>
            <a:xfrm>
              <a:off x="5332038" y="1226850"/>
              <a:ext cx="146775" cy="146725"/>
            </a:xfrm>
            <a:custGeom>
              <a:avLst/>
              <a:gdLst/>
              <a:ahLst/>
              <a:cxnLst/>
              <a:rect l="l" t="t" r="r" b="b"/>
              <a:pathLst>
                <a:path w="5871" h="5869" extrusionOk="0">
                  <a:moveTo>
                    <a:pt x="2936" y="1"/>
                  </a:moveTo>
                  <a:cubicBezTo>
                    <a:pt x="1322" y="1"/>
                    <a:pt x="1" y="1320"/>
                    <a:pt x="1" y="2935"/>
                  </a:cubicBezTo>
                  <a:cubicBezTo>
                    <a:pt x="1" y="4548"/>
                    <a:pt x="1321" y="5869"/>
                    <a:pt x="2936" y="5869"/>
                  </a:cubicBezTo>
                  <a:cubicBezTo>
                    <a:pt x="4550" y="5869"/>
                    <a:pt x="5870" y="4548"/>
                    <a:pt x="5870" y="2935"/>
                  </a:cubicBezTo>
                  <a:cubicBezTo>
                    <a:pt x="5870" y="1322"/>
                    <a:pt x="4550" y="1"/>
                    <a:pt x="2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2"/>
            <p:cNvSpPr/>
            <p:nvPr/>
          </p:nvSpPr>
          <p:spPr>
            <a:xfrm>
              <a:off x="5954213" y="1621600"/>
              <a:ext cx="229275" cy="165150"/>
            </a:xfrm>
            <a:custGeom>
              <a:avLst/>
              <a:gdLst/>
              <a:ahLst/>
              <a:cxnLst/>
              <a:rect l="l" t="t" r="r" b="b"/>
              <a:pathLst>
                <a:path w="9171" h="6606" extrusionOk="0">
                  <a:moveTo>
                    <a:pt x="634" y="1"/>
                  </a:moveTo>
                  <a:cubicBezTo>
                    <a:pt x="458" y="1"/>
                    <a:pt x="284" y="84"/>
                    <a:pt x="175" y="240"/>
                  </a:cubicBezTo>
                  <a:cubicBezTo>
                    <a:pt x="0" y="490"/>
                    <a:pt x="62" y="839"/>
                    <a:pt x="315" y="1014"/>
                  </a:cubicBezTo>
                  <a:lnTo>
                    <a:pt x="8220" y="6507"/>
                  </a:lnTo>
                  <a:cubicBezTo>
                    <a:pt x="8316" y="6574"/>
                    <a:pt x="8427" y="6606"/>
                    <a:pt x="8537" y="6606"/>
                  </a:cubicBezTo>
                  <a:cubicBezTo>
                    <a:pt x="8713" y="6606"/>
                    <a:pt x="8887" y="6523"/>
                    <a:pt x="8994" y="6368"/>
                  </a:cubicBezTo>
                  <a:cubicBezTo>
                    <a:pt x="9170" y="6115"/>
                    <a:pt x="9107" y="5767"/>
                    <a:pt x="8855" y="5593"/>
                  </a:cubicBezTo>
                  <a:lnTo>
                    <a:pt x="949" y="99"/>
                  </a:lnTo>
                  <a:cubicBezTo>
                    <a:pt x="853" y="33"/>
                    <a:pt x="743" y="1"/>
                    <a:pt x="6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2"/>
            <p:cNvSpPr/>
            <p:nvPr/>
          </p:nvSpPr>
          <p:spPr>
            <a:xfrm>
              <a:off x="5914813" y="1672275"/>
              <a:ext cx="224975" cy="180625"/>
            </a:xfrm>
            <a:custGeom>
              <a:avLst/>
              <a:gdLst/>
              <a:ahLst/>
              <a:cxnLst/>
              <a:rect l="l" t="t" r="r" b="b"/>
              <a:pathLst>
                <a:path w="8999" h="7225" extrusionOk="0">
                  <a:moveTo>
                    <a:pt x="490" y="1"/>
                  </a:moveTo>
                  <a:cubicBezTo>
                    <a:pt x="460" y="1"/>
                    <a:pt x="431" y="3"/>
                    <a:pt x="401" y="9"/>
                  </a:cubicBezTo>
                  <a:cubicBezTo>
                    <a:pt x="157" y="59"/>
                    <a:pt x="0" y="300"/>
                    <a:pt x="50" y="543"/>
                  </a:cubicBezTo>
                  <a:lnTo>
                    <a:pt x="841" y="4381"/>
                  </a:lnTo>
                  <a:cubicBezTo>
                    <a:pt x="866" y="4500"/>
                    <a:pt x="936" y="4603"/>
                    <a:pt x="1037" y="4670"/>
                  </a:cubicBezTo>
                  <a:lnTo>
                    <a:pt x="4877" y="7153"/>
                  </a:lnTo>
                  <a:cubicBezTo>
                    <a:pt x="4950" y="7199"/>
                    <a:pt x="5036" y="7225"/>
                    <a:pt x="5121" y="7225"/>
                  </a:cubicBezTo>
                  <a:cubicBezTo>
                    <a:pt x="5150" y="7225"/>
                    <a:pt x="5181" y="7221"/>
                    <a:pt x="5210" y="7218"/>
                  </a:cubicBezTo>
                  <a:lnTo>
                    <a:pt x="8596" y="6540"/>
                  </a:lnTo>
                  <a:cubicBezTo>
                    <a:pt x="8841" y="6491"/>
                    <a:pt x="8998" y="6254"/>
                    <a:pt x="8951" y="6009"/>
                  </a:cubicBezTo>
                  <a:cubicBezTo>
                    <a:pt x="8908" y="5794"/>
                    <a:pt x="8723" y="5645"/>
                    <a:pt x="8512" y="5645"/>
                  </a:cubicBezTo>
                  <a:cubicBezTo>
                    <a:pt x="8481" y="5645"/>
                    <a:pt x="8450" y="5648"/>
                    <a:pt x="8419" y="5654"/>
                  </a:cubicBezTo>
                  <a:lnTo>
                    <a:pt x="5213" y="6297"/>
                  </a:lnTo>
                  <a:lnTo>
                    <a:pt x="1687" y="4015"/>
                  </a:lnTo>
                  <a:lnTo>
                    <a:pt x="934" y="361"/>
                  </a:lnTo>
                  <a:cubicBezTo>
                    <a:pt x="890" y="147"/>
                    <a:pt x="700" y="1"/>
                    <a:pt x="4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2"/>
            <p:cNvSpPr/>
            <p:nvPr/>
          </p:nvSpPr>
          <p:spPr>
            <a:xfrm>
              <a:off x="5990088" y="1532350"/>
              <a:ext cx="252875" cy="149700"/>
            </a:xfrm>
            <a:custGeom>
              <a:avLst/>
              <a:gdLst/>
              <a:ahLst/>
              <a:cxnLst/>
              <a:rect l="l" t="t" r="r" b="b"/>
              <a:pathLst>
                <a:path w="10115" h="5988" extrusionOk="0">
                  <a:moveTo>
                    <a:pt x="4163" y="0"/>
                  </a:moveTo>
                  <a:cubicBezTo>
                    <a:pt x="4107" y="0"/>
                    <a:pt x="4052" y="11"/>
                    <a:pt x="3999" y="32"/>
                  </a:cubicBezTo>
                  <a:lnTo>
                    <a:pt x="348" y="1452"/>
                  </a:lnTo>
                  <a:cubicBezTo>
                    <a:pt x="115" y="1542"/>
                    <a:pt x="0" y="1805"/>
                    <a:pt x="90" y="2037"/>
                  </a:cubicBezTo>
                  <a:cubicBezTo>
                    <a:pt x="161" y="2215"/>
                    <a:pt x="332" y="2325"/>
                    <a:pt x="513" y="2325"/>
                  </a:cubicBezTo>
                  <a:cubicBezTo>
                    <a:pt x="567" y="2325"/>
                    <a:pt x="622" y="2315"/>
                    <a:pt x="676" y="2295"/>
                  </a:cubicBezTo>
                  <a:lnTo>
                    <a:pt x="4149" y="941"/>
                  </a:lnTo>
                  <a:lnTo>
                    <a:pt x="7980" y="2661"/>
                  </a:lnTo>
                  <a:lnTo>
                    <a:pt x="9183" y="5701"/>
                  </a:lnTo>
                  <a:cubicBezTo>
                    <a:pt x="9253" y="5880"/>
                    <a:pt x="9422" y="5987"/>
                    <a:pt x="9602" y="5987"/>
                  </a:cubicBezTo>
                  <a:cubicBezTo>
                    <a:pt x="9658" y="5987"/>
                    <a:pt x="9714" y="5977"/>
                    <a:pt x="9769" y="5955"/>
                  </a:cubicBezTo>
                  <a:cubicBezTo>
                    <a:pt x="10001" y="5864"/>
                    <a:pt x="10114" y="5601"/>
                    <a:pt x="10023" y="5369"/>
                  </a:cubicBezTo>
                  <a:lnTo>
                    <a:pt x="8752" y="2157"/>
                  </a:lnTo>
                  <a:cubicBezTo>
                    <a:pt x="8741" y="2130"/>
                    <a:pt x="8729" y="2103"/>
                    <a:pt x="8712" y="2079"/>
                  </a:cubicBezTo>
                  <a:cubicBezTo>
                    <a:pt x="8666" y="2006"/>
                    <a:pt x="8598" y="1949"/>
                    <a:pt x="8518" y="1913"/>
                  </a:cubicBezTo>
                  <a:lnTo>
                    <a:pt x="4348" y="40"/>
                  </a:lnTo>
                  <a:cubicBezTo>
                    <a:pt x="4289" y="14"/>
                    <a:pt x="4226" y="0"/>
                    <a:pt x="4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2"/>
            <p:cNvSpPr/>
            <p:nvPr/>
          </p:nvSpPr>
          <p:spPr>
            <a:xfrm>
              <a:off x="5801963" y="1506850"/>
              <a:ext cx="190075" cy="216250"/>
            </a:xfrm>
            <a:custGeom>
              <a:avLst/>
              <a:gdLst/>
              <a:ahLst/>
              <a:cxnLst/>
              <a:rect l="l" t="t" r="r" b="b"/>
              <a:pathLst>
                <a:path w="7603" h="8650" extrusionOk="0">
                  <a:moveTo>
                    <a:pt x="5544" y="0"/>
                  </a:moveTo>
                  <a:cubicBezTo>
                    <a:pt x="3827" y="2651"/>
                    <a:pt x="1939" y="5183"/>
                    <a:pt x="1" y="7684"/>
                  </a:cubicBezTo>
                  <a:cubicBezTo>
                    <a:pt x="798" y="8286"/>
                    <a:pt x="1786" y="8649"/>
                    <a:pt x="2860" y="8649"/>
                  </a:cubicBezTo>
                  <a:cubicBezTo>
                    <a:pt x="5478" y="8649"/>
                    <a:pt x="7603" y="6526"/>
                    <a:pt x="7603" y="3907"/>
                  </a:cubicBezTo>
                  <a:cubicBezTo>
                    <a:pt x="7603" y="2285"/>
                    <a:pt x="6787" y="854"/>
                    <a:pt x="55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2"/>
            <p:cNvSpPr/>
            <p:nvPr/>
          </p:nvSpPr>
          <p:spPr>
            <a:xfrm>
              <a:off x="5537188" y="1313000"/>
              <a:ext cx="204850" cy="121425"/>
            </a:xfrm>
            <a:custGeom>
              <a:avLst/>
              <a:gdLst/>
              <a:ahLst/>
              <a:cxnLst/>
              <a:rect l="l" t="t" r="r" b="b"/>
              <a:pathLst>
                <a:path w="8194" h="4857" extrusionOk="0">
                  <a:moveTo>
                    <a:pt x="1543" y="1"/>
                  </a:moveTo>
                  <a:cubicBezTo>
                    <a:pt x="614" y="1"/>
                    <a:pt x="0" y="1380"/>
                    <a:pt x="1000" y="1925"/>
                  </a:cubicBezTo>
                  <a:cubicBezTo>
                    <a:pt x="2715" y="2856"/>
                    <a:pt x="4432" y="3787"/>
                    <a:pt x="6147" y="4722"/>
                  </a:cubicBezTo>
                  <a:cubicBezTo>
                    <a:pt x="6320" y="4815"/>
                    <a:pt x="6489" y="4856"/>
                    <a:pt x="6650" y="4856"/>
                  </a:cubicBezTo>
                  <a:cubicBezTo>
                    <a:pt x="7579" y="4856"/>
                    <a:pt x="8193" y="3476"/>
                    <a:pt x="7193" y="2933"/>
                  </a:cubicBezTo>
                  <a:cubicBezTo>
                    <a:pt x="5478" y="2001"/>
                    <a:pt x="3761" y="1069"/>
                    <a:pt x="2047" y="137"/>
                  </a:cubicBezTo>
                  <a:cubicBezTo>
                    <a:pt x="1874" y="42"/>
                    <a:pt x="170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2"/>
            <p:cNvSpPr/>
            <p:nvPr/>
          </p:nvSpPr>
          <p:spPr>
            <a:xfrm>
              <a:off x="5774013" y="1437975"/>
              <a:ext cx="58675" cy="51800"/>
            </a:xfrm>
            <a:custGeom>
              <a:avLst/>
              <a:gdLst/>
              <a:ahLst/>
              <a:cxnLst/>
              <a:rect l="l" t="t" r="r" b="b"/>
              <a:pathLst>
                <a:path w="2347" h="2072" extrusionOk="0">
                  <a:moveTo>
                    <a:pt x="1060" y="0"/>
                  </a:moveTo>
                  <a:cubicBezTo>
                    <a:pt x="518" y="0"/>
                    <a:pt x="0" y="476"/>
                    <a:pt x="24" y="1036"/>
                  </a:cubicBezTo>
                  <a:cubicBezTo>
                    <a:pt x="50" y="1598"/>
                    <a:pt x="481" y="2071"/>
                    <a:pt x="1060" y="2071"/>
                  </a:cubicBezTo>
                  <a:lnTo>
                    <a:pt x="1286" y="2071"/>
                  </a:lnTo>
                  <a:cubicBezTo>
                    <a:pt x="1827" y="2071"/>
                    <a:pt x="2346" y="1596"/>
                    <a:pt x="2320" y="1036"/>
                  </a:cubicBezTo>
                  <a:cubicBezTo>
                    <a:pt x="2296" y="475"/>
                    <a:pt x="1865" y="0"/>
                    <a:pt x="1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2"/>
            <p:cNvSpPr/>
            <p:nvPr/>
          </p:nvSpPr>
          <p:spPr>
            <a:xfrm>
              <a:off x="4765913" y="2032750"/>
              <a:ext cx="25925" cy="75825"/>
            </a:xfrm>
            <a:custGeom>
              <a:avLst/>
              <a:gdLst/>
              <a:ahLst/>
              <a:cxnLst/>
              <a:rect l="l" t="t" r="r" b="b"/>
              <a:pathLst>
                <a:path w="1037" h="3033" extrusionOk="0">
                  <a:moveTo>
                    <a:pt x="517" y="1"/>
                  </a:moveTo>
                  <a:cubicBezTo>
                    <a:pt x="259" y="1"/>
                    <a:pt x="0" y="167"/>
                    <a:pt x="0" y="501"/>
                  </a:cubicBezTo>
                  <a:lnTo>
                    <a:pt x="0" y="2532"/>
                  </a:lnTo>
                  <a:cubicBezTo>
                    <a:pt x="0" y="2865"/>
                    <a:pt x="259" y="3032"/>
                    <a:pt x="518" y="3032"/>
                  </a:cubicBezTo>
                  <a:cubicBezTo>
                    <a:pt x="777" y="3032"/>
                    <a:pt x="1036" y="2865"/>
                    <a:pt x="1036" y="2532"/>
                  </a:cubicBezTo>
                  <a:lnTo>
                    <a:pt x="1036" y="501"/>
                  </a:lnTo>
                  <a:cubicBezTo>
                    <a:pt x="1036" y="168"/>
                    <a:pt x="777"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2"/>
            <p:cNvSpPr/>
            <p:nvPr/>
          </p:nvSpPr>
          <p:spPr>
            <a:xfrm>
              <a:off x="4756538" y="2156525"/>
              <a:ext cx="33350" cy="25900"/>
            </a:xfrm>
            <a:custGeom>
              <a:avLst/>
              <a:gdLst/>
              <a:ahLst/>
              <a:cxnLst/>
              <a:rect l="l" t="t" r="r" b="b"/>
              <a:pathLst>
                <a:path w="1334" h="1036" extrusionOk="0">
                  <a:moveTo>
                    <a:pt x="666" y="0"/>
                  </a:moveTo>
                  <a:cubicBezTo>
                    <a:pt x="1" y="0"/>
                    <a:pt x="1" y="1036"/>
                    <a:pt x="667" y="1036"/>
                  </a:cubicBezTo>
                  <a:cubicBezTo>
                    <a:pt x="1334" y="1036"/>
                    <a:pt x="1334" y="0"/>
                    <a:pt x="667" y="0"/>
                  </a:cubicBezTo>
                  <a:cubicBezTo>
                    <a:pt x="667" y="0"/>
                    <a:pt x="666" y="0"/>
                    <a:pt x="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2"/>
            <p:cNvSpPr/>
            <p:nvPr/>
          </p:nvSpPr>
          <p:spPr>
            <a:xfrm>
              <a:off x="5021813" y="1513025"/>
              <a:ext cx="33400" cy="25925"/>
            </a:xfrm>
            <a:custGeom>
              <a:avLst/>
              <a:gdLst/>
              <a:ahLst/>
              <a:cxnLst/>
              <a:rect l="l" t="t" r="r" b="b"/>
              <a:pathLst>
                <a:path w="1336" h="1037" extrusionOk="0">
                  <a:moveTo>
                    <a:pt x="668" y="1"/>
                  </a:moveTo>
                  <a:cubicBezTo>
                    <a:pt x="3" y="1"/>
                    <a:pt x="0" y="1036"/>
                    <a:pt x="669" y="1036"/>
                  </a:cubicBezTo>
                  <a:cubicBezTo>
                    <a:pt x="1336" y="1036"/>
                    <a:pt x="1336" y="1"/>
                    <a:pt x="669" y="1"/>
                  </a:cubicBezTo>
                  <a:cubicBezTo>
                    <a:pt x="669" y="1"/>
                    <a:pt x="668"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2"/>
            <p:cNvSpPr/>
            <p:nvPr/>
          </p:nvSpPr>
          <p:spPr>
            <a:xfrm>
              <a:off x="4922488" y="1592175"/>
              <a:ext cx="62925" cy="54000"/>
            </a:xfrm>
            <a:custGeom>
              <a:avLst/>
              <a:gdLst/>
              <a:ahLst/>
              <a:cxnLst/>
              <a:rect l="l" t="t" r="r" b="b"/>
              <a:pathLst>
                <a:path w="2517" h="2160" extrusionOk="0">
                  <a:moveTo>
                    <a:pt x="1952" y="1"/>
                  </a:moveTo>
                  <a:cubicBezTo>
                    <a:pt x="1817" y="1"/>
                    <a:pt x="1680" y="55"/>
                    <a:pt x="1568" y="149"/>
                  </a:cubicBezTo>
                  <a:cubicBezTo>
                    <a:pt x="1118" y="525"/>
                    <a:pt x="666" y="902"/>
                    <a:pt x="215" y="1278"/>
                  </a:cubicBezTo>
                  <a:cubicBezTo>
                    <a:pt x="0" y="1457"/>
                    <a:pt x="29" y="1826"/>
                    <a:pt x="215" y="2012"/>
                  </a:cubicBezTo>
                  <a:cubicBezTo>
                    <a:pt x="316" y="2114"/>
                    <a:pt x="439" y="2160"/>
                    <a:pt x="563" y="2160"/>
                  </a:cubicBezTo>
                  <a:cubicBezTo>
                    <a:pt x="698" y="2160"/>
                    <a:pt x="835" y="2106"/>
                    <a:pt x="947" y="2012"/>
                  </a:cubicBezTo>
                  <a:cubicBezTo>
                    <a:pt x="1398" y="1634"/>
                    <a:pt x="1851" y="1259"/>
                    <a:pt x="2302" y="882"/>
                  </a:cubicBezTo>
                  <a:cubicBezTo>
                    <a:pt x="2517" y="703"/>
                    <a:pt x="2488" y="335"/>
                    <a:pt x="2302" y="149"/>
                  </a:cubicBezTo>
                  <a:cubicBezTo>
                    <a:pt x="2200" y="47"/>
                    <a:pt x="2076" y="1"/>
                    <a:pt x="19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2"/>
            <p:cNvSpPr/>
            <p:nvPr/>
          </p:nvSpPr>
          <p:spPr>
            <a:xfrm>
              <a:off x="5117788" y="2574200"/>
              <a:ext cx="33400" cy="25875"/>
            </a:xfrm>
            <a:custGeom>
              <a:avLst/>
              <a:gdLst/>
              <a:ahLst/>
              <a:cxnLst/>
              <a:rect l="l" t="t" r="r" b="b"/>
              <a:pathLst>
                <a:path w="1336" h="1035" extrusionOk="0">
                  <a:moveTo>
                    <a:pt x="666" y="0"/>
                  </a:moveTo>
                  <a:cubicBezTo>
                    <a:pt x="0" y="0"/>
                    <a:pt x="1" y="1034"/>
                    <a:pt x="667" y="1034"/>
                  </a:cubicBezTo>
                  <a:cubicBezTo>
                    <a:pt x="1335" y="1034"/>
                    <a:pt x="1335" y="0"/>
                    <a:pt x="667" y="0"/>
                  </a:cubicBezTo>
                  <a:cubicBezTo>
                    <a:pt x="667" y="0"/>
                    <a:pt x="666" y="0"/>
                    <a:pt x="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2"/>
            <p:cNvSpPr/>
            <p:nvPr/>
          </p:nvSpPr>
          <p:spPr>
            <a:xfrm>
              <a:off x="5066963" y="2670150"/>
              <a:ext cx="33425" cy="25900"/>
            </a:xfrm>
            <a:custGeom>
              <a:avLst/>
              <a:gdLst/>
              <a:ahLst/>
              <a:cxnLst/>
              <a:rect l="l" t="t" r="r" b="b"/>
              <a:pathLst>
                <a:path w="1337" h="1036" extrusionOk="0">
                  <a:moveTo>
                    <a:pt x="669" y="0"/>
                  </a:moveTo>
                  <a:cubicBezTo>
                    <a:pt x="2" y="0"/>
                    <a:pt x="1" y="1036"/>
                    <a:pt x="669" y="1036"/>
                  </a:cubicBezTo>
                  <a:cubicBezTo>
                    <a:pt x="1337" y="1036"/>
                    <a:pt x="1337"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6" name="Google Shape;1036;p2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37" name="Google Shape;1037;p22"/>
          <p:cNvGrpSpPr/>
          <p:nvPr/>
        </p:nvGrpSpPr>
        <p:grpSpPr>
          <a:xfrm>
            <a:off x="372025" y="321975"/>
            <a:ext cx="8400000" cy="4503300"/>
            <a:chOff x="372025" y="321975"/>
            <a:chExt cx="8400000" cy="4503300"/>
          </a:xfrm>
        </p:grpSpPr>
        <p:grpSp>
          <p:nvGrpSpPr>
            <p:cNvPr id="1038" name="Google Shape;1038;p22"/>
            <p:cNvGrpSpPr/>
            <p:nvPr/>
          </p:nvGrpSpPr>
          <p:grpSpPr>
            <a:xfrm>
              <a:off x="372025" y="321975"/>
              <a:ext cx="8400000" cy="4503300"/>
              <a:chOff x="372025" y="321975"/>
              <a:chExt cx="8400000" cy="4503300"/>
            </a:xfrm>
          </p:grpSpPr>
          <p:sp>
            <p:nvSpPr>
              <p:cNvPr id="1039" name="Google Shape;1039;p2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22"/>
              <p:cNvGrpSpPr/>
              <p:nvPr/>
            </p:nvGrpSpPr>
            <p:grpSpPr>
              <a:xfrm>
                <a:off x="372025" y="321975"/>
                <a:ext cx="8400000" cy="4499700"/>
                <a:chOff x="372025" y="321975"/>
                <a:chExt cx="8400000" cy="4499700"/>
              </a:xfrm>
            </p:grpSpPr>
            <p:sp>
              <p:nvSpPr>
                <p:cNvPr id="1041" name="Google Shape;1041;p2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 name="Google Shape;1047;p2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048" name="Google Shape;1048;p22"/>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1049" name="Google Shape;1049;p22"/>
          <p:cNvSpPr txBox="1">
            <a:spLocks noGrp="1"/>
          </p:cNvSpPr>
          <p:nvPr>
            <p:ph type="subTitle" idx="1"/>
          </p:nvPr>
        </p:nvSpPr>
        <p:spPr>
          <a:xfrm>
            <a:off x="720000" y="3946209"/>
            <a:ext cx="2336400" cy="657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0" name="Google Shape;1050;p22"/>
          <p:cNvSpPr txBox="1">
            <a:spLocks noGrp="1"/>
          </p:cNvSpPr>
          <p:nvPr>
            <p:ph type="subTitle" idx="2"/>
          </p:nvPr>
        </p:nvSpPr>
        <p:spPr>
          <a:xfrm>
            <a:off x="3403825" y="3946209"/>
            <a:ext cx="2336400" cy="657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1" name="Google Shape;1051;p22"/>
          <p:cNvSpPr txBox="1">
            <a:spLocks noGrp="1"/>
          </p:cNvSpPr>
          <p:nvPr>
            <p:ph type="subTitle" idx="3"/>
          </p:nvPr>
        </p:nvSpPr>
        <p:spPr>
          <a:xfrm>
            <a:off x="6087650" y="3946209"/>
            <a:ext cx="2336400" cy="657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2" name="Google Shape;1052;p22"/>
          <p:cNvSpPr txBox="1">
            <a:spLocks noGrp="1"/>
          </p:cNvSpPr>
          <p:nvPr>
            <p:ph type="title" hasCustomPrompt="1"/>
          </p:nvPr>
        </p:nvSpPr>
        <p:spPr>
          <a:xfrm>
            <a:off x="720000" y="3418500"/>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1053" name="Google Shape;1053;p22"/>
          <p:cNvSpPr txBox="1">
            <a:spLocks noGrp="1"/>
          </p:cNvSpPr>
          <p:nvPr>
            <p:ph type="title" idx="4" hasCustomPrompt="1"/>
          </p:nvPr>
        </p:nvSpPr>
        <p:spPr>
          <a:xfrm>
            <a:off x="3403800" y="3418500"/>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accent3"/>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1054" name="Google Shape;1054;p22"/>
          <p:cNvSpPr txBox="1">
            <a:spLocks noGrp="1"/>
          </p:cNvSpPr>
          <p:nvPr>
            <p:ph type="title" idx="5" hasCustomPrompt="1"/>
          </p:nvPr>
        </p:nvSpPr>
        <p:spPr>
          <a:xfrm>
            <a:off x="6087600" y="3418500"/>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1055" name="Google Shape;1055;p22"/>
          <p:cNvSpPr txBox="1">
            <a:spLocks noGrp="1"/>
          </p:cNvSpPr>
          <p:nvPr>
            <p:ph type="title" idx="6"/>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56" r:id="rId6"/>
    <p:sldLayoutId id="2147483658" r:id="rId7"/>
    <p:sldLayoutId id="2147483666" r:id="rId8"/>
    <p:sldLayoutId id="2147483668" r:id="rId9"/>
    <p:sldLayoutId id="2147483669" r:id="rId10"/>
    <p:sldLayoutId id="2147483671" r:id="rId11"/>
    <p:sldLayoutId id="2147483673" r:id="rId12"/>
    <p:sldLayoutId id="2147483674" r:id="rId13"/>
    <p:sldLayoutId id="214748367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smtClean="0"/>
              <a:t>Presentation On ICT and related technologies</a:t>
            </a:r>
            <a:r>
              <a:rPr lang="en" dirty="0"/>
              <a:t/>
            </a:r>
            <a:br>
              <a:rPr lang="en" dirty="0"/>
            </a:br>
            <a:endParaRPr sz="2800" dirty="0">
              <a:solidFill>
                <a:schemeClr val="dk2"/>
              </a:solidFill>
              <a:latin typeface="Zen Dots"/>
              <a:ea typeface="Zen Dots"/>
              <a:cs typeface="Zen Dots"/>
              <a:sym typeface="Zen Dots"/>
            </a:endParaRPr>
          </a:p>
        </p:txBody>
      </p:sp>
      <p:sp>
        <p:nvSpPr>
          <p:cNvPr id="1262" name="Google Shape;1262;p32"/>
          <p:cNvSpPr txBox="1">
            <a:spLocks noGrp="1"/>
          </p:cNvSpPr>
          <p:nvPr>
            <p:ph type="subTitle" idx="1"/>
          </p:nvPr>
        </p:nvSpPr>
        <p:spPr>
          <a:xfrm>
            <a:off x="2904775" y="3440920"/>
            <a:ext cx="3334500" cy="448200"/>
          </a:xfrm>
          <a:prstGeom prst="rect">
            <a:avLst/>
          </a:prstGeom>
          <a:solidFill>
            <a:schemeClr val="tx2"/>
          </a:solidFill>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01/01/2024</a:t>
            </a:r>
            <a:endParaRPr dirty="0">
              <a:solidFill>
                <a:schemeClr val="tx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0000" y="540000"/>
            <a:ext cx="7704000" cy="554075"/>
          </a:xfrm>
        </p:spPr>
        <p:txBody>
          <a:bodyPr/>
          <a:lstStyle/>
          <a:p>
            <a:r>
              <a:rPr lang="fr-FR" dirty="0" smtClean="0"/>
              <a:t>Google Services</a:t>
            </a:r>
            <a:endParaRPr lang="fr-FR" dirty="0"/>
          </a:p>
        </p:txBody>
      </p:sp>
      <p:sp>
        <p:nvSpPr>
          <p:cNvPr id="3" name="Titre 2"/>
          <p:cNvSpPr>
            <a:spLocks noGrp="1"/>
          </p:cNvSpPr>
          <p:nvPr>
            <p:ph type="title" idx="2"/>
          </p:nvPr>
        </p:nvSpPr>
        <p:spPr>
          <a:xfrm>
            <a:off x="720000" y="1357925"/>
            <a:ext cx="2305500" cy="527700"/>
          </a:xfrm>
        </p:spPr>
        <p:txBody>
          <a:bodyPr/>
          <a:lstStyle/>
          <a:p>
            <a:r>
              <a:rPr lang="en-US" b="1" dirty="0"/>
              <a:t>Google Chrome</a:t>
            </a:r>
            <a:endParaRPr lang="fr-FR" dirty="0"/>
          </a:p>
        </p:txBody>
      </p:sp>
      <p:sp>
        <p:nvSpPr>
          <p:cNvPr id="4" name="Sous-titre 3"/>
          <p:cNvSpPr>
            <a:spLocks noGrp="1"/>
          </p:cNvSpPr>
          <p:nvPr>
            <p:ph type="subTitle" idx="1"/>
          </p:nvPr>
        </p:nvSpPr>
        <p:spPr>
          <a:xfrm>
            <a:off x="720000" y="1885625"/>
            <a:ext cx="2305500" cy="1014972"/>
          </a:xfrm>
        </p:spPr>
        <p:txBody>
          <a:bodyPr/>
          <a:lstStyle/>
          <a:p>
            <a:r>
              <a:rPr lang="en-US" dirty="0">
                <a:latin typeface="Agency FB" panose="020B0503020202020204" pitchFamily="34" charset="0"/>
              </a:rPr>
              <a:t>- A web browser developed by Google known for its speed, simplicity, and security features</a:t>
            </a:r>
            <a:r>
              <a:rPr lang="en-US" dirty="0" smtClean="0">
                <a:latin typeface="Agency FB" panose="020B0503020202020204" pitchFamily="34" charset="0"/>
              </a:rPr>
              <a:t>.</a:t>
            </a:r>
            <a:endParaRPr lang="fr-FR" dirty="0">
              <a:latin typeface="Agency FB" panose="020B0503020202020204" pitchFamily="34" charset="0"/>
            </a:endParaRPr>
          </a:p>
        </p:txBody>
      </p:sp>
      <p:sp>
        <p:nvSpPr>
          <p:cNvPr id="5" name="Titre 4"/>
          <p:cNvSpPr>
            <a:spLocks noGrp="1"/>
          </p:cNvSpPr>
          <p:nvPr>
            <p:ph type="title" idx="3"/>
          </p:nvPr>
        </p:nvSpPr>
        <p:spPr>
          <a:xfrm>
            <a:off x="3419250" y="1357925"/>
            <a:ext cx="2305500" cy="527700"/>
          </a:xfrm>
        </p:spPr>
        <p:txBody>
          <a:bodyPr/>
          <a:lstStyle/>
          <a:p>
            <a:r>
              <a:rPr lang="fr-FR" dirty="0" smtClean="0"/>
              <a:t>Google </a:t>
            </a:r>
            <a:r>
              <a:rPr lang="fr-FR" dirty="0" err="1"/>
              <a:t>M</a:t>
            </a:r>
            <a:r>
              <a:rPr lang="fr-FR" dirty="0" err="1" smtClean="0"/>
              <a:t>eet</a:t>
            </a:r>
            <a:endParaRPr lang="fr-FR" dirty="0"/>
          </a:p>
        </p:txBody>
      </p:sp>
      <p:sp>
        <p:nvSpPr>
          <p:cNvPr id="6" name="Sous-titre 5"/>
          <p:cNvSpPr>
            <a:spLocks noGrp="1"/>
          </p:cNvSpPr>
          <p:nvPr>
            <p:ph type="subTitle" idx="4"/>
          </p:nvPr>
        </p:nvSpPr>
        <p:spPr>
          <a:xfrm>
            <a:off x="3419271" y="1885625"/>
            <a:ext cx="2305500" cy="1014972"/>
          </a:xfrm>
        </p:spPr>
        <p:txBody>
          <a:bodyPr/>
          <a:lstStyle/>
          <a:p>
            <a:r>
              <a:rPr lang="en-US" dirty="0">
                <a:latin typeface="Agency FB" panose="020B0503020202020204" pitchFamily="34" charset="0"/>
              </a:rPr>
              <a:t>- A video conferencing service that allows users to host virtual meetings, webinars, and collaborative </a:t>
            </a:r>
            <a:r>
              <a:rPr lang="en-US" dirty="0" smtClean="0">
                <a:latin typeface="Agency FB" panose="020B0503020202020204" pitchFamily="34" charset="0"/>
              </a:rPr>
              <a:t>sessions.</a:t>
            </a:r>
            <a:endParaRPr lang="fr-FR" dirty="0">
              <a:latin typeface="Agency FB" panose="020B0503020202020204" pitchFamily="34" charset="0"/>
            </a:endParaRPr>
          </a:p>
        </p:txBody>
      </p:sp>
      <p:sp>
        <p:nvSpPr>
          <p:cNvPr id="7" name="Titre 6"/>
          <p:cNvSpPr>
            <a:spLocks noGrp="1"/>
          </p:cNvSpPr>
          <p:nvPr>
            <p:ph type="title" idx="5"/>
          </p:nvPr>
        </p:nvSpPr>
        <p:spPr>
          <a:xfrm>
            <a:off x="719993" y="3164447"/>
            <a:ext cx="2305500" cy="527700"/>
          </a:xfrm>
        </p:spPr>
        <p:txBody>
          <a:bodyPr/>
          <a:lstStyle/>
          <a:p>
            <a:r>
              <a:rPr lang="fr-FR" dirty="0" smtClean="0"/>
              <a:t>Google </a:t>
            </a:r>
            <a:r>
              <a:rPr lang="fr-FR" dirty="0" err="1" smtClean="0"/>
              <a:t>Classroom</a:t>
            </a:r>
            <a:endParaRPr lang="fr-FR" dirty="0"/>
          </a:p>
        </p:txBody>
      </p:sp>
      <p:sp>
        <p:nvSpPr>
          <p:cNvPr id="8" name="Sous-titre 7"/>
          <p:cNvSpPr>
            <a:spLocks noGrp="1"/>
          </p:cNvSpPr>
          <p:nvPr>
            <p:ph type="subTitle" idx="6"/>
          </p:nvPr>
        </p:nvSpPr>
        <p:spPr>
          <a:xfrm>
            <a:off x="719993" y="3692146"/>
            <a:ext cx="2305500" cy="943561"/>
          </a:xfrm>
        </p:spPr>
        <p:txBody>
          <a:bodyPr/>
          <a:lstStyle/>
          <a:p>
            <a:r>
              <a:rPr lang="en-US" dirty="0">
                <a:latin typeface="Agency FB" panose="020B0503020202020204" pitchFamily="34" charset="0"/>
              </a:rPr>
              <a:t>- An online platform designed for teachers and students to facilitate </a:t>
            </a:r>
            <a:r>
              <a:rPr lang="en-US" dirty="0" smtClean="0">
                <a:latin typeface="Agency FB" panose="020B0503020202020204" pitchFamily="34" charset="0"/>
              </a:rPr>
              <a:t>communication and collaboration.</a:t>
            </a:r>
            <a:endParaRPr lang="fr-FR" dirty="0">
              <a:latin typeface="Agency FB" panose="020B0503020202020204" pitchFamily="34" charset="0"/>
            </a:endParaRPr>
          </a:p>
        </p:txBody>
      </p:sp>
      <p:sp>
        <p:nvSpPr>
          <p:cNvPr id="9" name="Titre 8"/>
          <p:cNvSpPr>
            <a:spLocks noGrp="1"/>
          </p:cNvSpPr>
          <p:nvPr>
            <p:ph type="title" idx="7"/>
          </p:nvPr>
        </p:nvSpPr>
        <p:spPr>
          <a:xfrm>
            <a:off x="3419250" y="3164447"/>
            <a:ext cx="2305500" cy="527700"/>
          </a:xfrm>
        </p:spPr>
        <p:txBody>
          <a:bodyPr/>
          <a:lstStyle/>
          <a:p>
            <a:r>
              <a:rPr lang="fr-FR" dirty="0" smtClean="0"/>
              <a:t>Google </a:t>
            </a:r>
            <a:r>
              <a:rPr lang="fr-FR" dirty="0" err="1" smtClean="0"/>
              <a:t>Ads</a:t>
            </a:r>
            <a:endParaRPr lang="fr-FR" dirty="0"/>
          </a:p>
        </p:txBody>
      </p:sp>
      <p:sp>
        <p:nvSpPr>
          <p:cNvPr id="10" name="Sous-titre 9"/>
          <p:cNvSpPr>
            <a:spLocks noGrp="1"/>
          </p:cNvSpPr>
          <p:nvPr>
            <p:ph type="subTitle" idx="8"/>
          </p:nvPr>
        </p:nvSpPr>
        <p:spPr>
          <a:xfrm>
            <a:off x="3419250" y="3692146"/>
            <a:ext cx="2305500" cy="906086"/>
          </a:xfrm>
        </p:spPr>
        <p:txBody>
          <a:bodyPr/>
          <a:lstStyle/>
          <a:p>
            <a:r>
              <a:rPr lang="en-GB" dirty="0">
                <a:latin typeface="Agency FB" panose="020B0503020202020204" pitchFamily="34" charset="0"/>
              </a:rPr>
              <a:t> - An online advertising platform where businesses can create and manage ads to reach their target </a:t>
            </a:r>
            <a:endParaRPr lang="fr-FR" dirty="0">
              <a:latin typeface="Agency FB" panose="020B0503020202020204" pitchFamily="34" charset="0"/>
            </a:endParaRPr>
          </a:p>
        </p:txBody>
      </p:sp>
      <p:sp>
        <p:nvSpPr>
          <p:cNvPr id="11" name="Titre 10"/>
          <p:cNvSpPr>
            <a:spLocks noGrp="1"/>
          </p:cNvSpPr>
          <p:nvPr>
            <p:ph type="title" idx="9"/>
          </p:nvPr>
        </p:nvSpPr>
        <p:spPr>
          <a:xfrm>
            <a:off x="6118500" y="1357925"/>
            <a:ext cx="2305500" cy="527700"/>
          </a:xfrm>
        </p:spPr>
        <p:txBody>
          <a:bodyPr/>
          <a:lstStyle/>
          <a:p>
            <a:r>
              <a:rPr lang="fr-FR" dirty="0" smtClean="0"/>
              <a:t>Google Drive</a:t>
            </a:r>
            <a:endParaRPr lang="fr-FR" dirty="0"/>
          </a:p>
        </p:txBody>
      </p:sp>
      <p:sp>
        <p:nvSpPr>
          <p:cNvPr id="12" name="Sous-titre 11"/>
          <p:cNvSpPr>
            <a:spLocks noGrp="1"/>
          </p:cNvSpPr>
          <p:nvPr>
            <p:ph type="subTitle" idx="13"/>
          </p:nvPr>
        </p:nvSpPr>
        <p:spPr>
          <a:xfrm>
            <a:off x="6118549" y="1885625"/>
            <a:ext cx="2305500" cy="1014972"/>
          </a:xfrm>
        </p:spPr>
        <p:txBody>
          <a:bodyPr/>
          <a:lstStyle/>
          <a:p>
            <a:r>
              <a:rPr lang="en-US" dirty="0"/>
              <a:t> </a:t>
            </a:r>
            <a:r>
              <a:rPr lang="en-US" dirty="0">
                <a:latin typeface="Agency FB" panose="020B0503020202020204" pitchFamily="34" charset="0"/>
              </a:rPr>
              <a:t>- A cloud storage service that allows users to store and share files, documents, photos, and videos. </a:t>
            </a:r>
            <a:endParaRPr lang="fr-FR" dirty="0">
              <a:latin typeface="Agency FB" panose="020B0503020202020204" pitchFamily="34" charset="0"/>
            </a:endParaRPr>
          </a:p>
        </p:txBody>
      </p:sp>
      <p:sp>
        <p:nvSpPr>
          <p:cNvPr id="13" name="Titre 12"/>
          <p:cNvSpPr>
            <a:spLocks noGrp="1"/>
          </p:cNvSpPr>
          <p:nvPr>
            <p:ph type="title" idx="14"/>
          </p:nvPr>
        </p:nvSpPr>
        <p:spPr>
          <a:xfrm>
            <a:off x="6118500" y="3164447"/>
            <a:ext cx="2305500" cy="527700"/>
          </a:xfrm>
        </p:spPr>
        <p:txBody>
          <a:bodyPr/>
          <a:lstStyle/>
          <a:p>
            <a:r>
              <a:rPr lang="fr-FR" dirty="0" smtClean="0"/>
              <a:t>Google </a:t>
            </a:r>
            <a:r>
              <a:rPr lang="fr-FR" dirty="0" err="1" smtClean="0"/>
              <a:t>Analytics</a:t>
            </a:r>
            <a:endParaRPr lang="fr-FR" dirty="0"/>
          </a:p>
        </p:txBody>
      </p:sp>
      <p:sp>
        <p:nvSpPr>
          <p:cNvPr id="14" name="Sous-titre 13"/>
          <p:cNvSpPr>
            <a:spLocks noGrp="1"/>
          </p:cNvSpPr>
          <p:nvPr>
            <p:ph type="subTitle" idx="15"/>
          </p:nvPr>
        </p:nvSpPr>
        <p:spPr>
          <a:xfrm>
            <a:off x="6118500" y="3729621"/>
            <a:ext cx="2305500" cy="906086"/>
          </a:xfrm>
        </p:spPr>
        <p:txBody>
          <a:bodyPr/>
          <a:lstStyle/>
          <a:p>
            <a:r>
              <a:rPr lang="en-US" dirty="0"/>
              <a:t> - A web analytics service that provides insights into website </a:t>
            </a:r>
            <a:r>
              <a:rPr lang="en-US" dirty="0" smtClean="0"/>
              <a:t>traffic and </a:t>
            </a:r>
            <a:r>
              <a:rPr lang="en-US" dirty="0"/>
              <a:t>user </a:t>
            </a:r>
            <a:r>
              <a:rPr lang="en-US" dirty="0" smtClean="0"/>
              <a:t>behavior.</a:t>
            </a:r>
            <a:endParaRPr lang="fr-FR" dirty="0"/>
          </a:p>
        </p:txBody>
      </p:sp>
    </p:spTree>
    <p:extLst>
      <p:ext uri="{BB962C8B-B14F-4D97-AF65-F5344CB8AC3E}">
        <p14:creationId xmlns:p14="http://schemas.microsoft.com/office/powerpoint/2010/main" val="29170217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4"/>
        <p:cNvGrpSpPr/>
        <p:nvPr/>
      </p:nvGrpSpPr>
      <p:grpSpPr>
        <a:xfrm>
          <a:off x="0" y="0"/>
          <a:ext cx="0" cy="0"/>
          <a:chOff x="0" y="0"/>
          <a:chExt cx="0" cy="0"/>
        </a:xfrm>
      </p:grpSpPr>
      <p:sp>
        <p:nvSpPr>
          <p:cNvPr id="1425" name="Google Shape;1425;p38"/>
          <p:cNvSpPr txBox="1">
            <a:spLocks noGrp="1"/>
          </p:cNvSpPr>
          <p:nvPr>
            <p:ph type="title"/>
          </p:nvPr>
        </p:nvSpPr>
        <p:spPr>
          <a:xfrm>
            <a:off x="720000" y="936725"/>
            <a:ext cx="5025300" cy="3219298"/>
          </a:xfrm>
          <a:prstGeom prst="rect">
            <a:avLst/>
          </a:prstGeom>
        </p:spPr>
        <p:txBody>
          <a:bodyPr spcFirstLastPara="1" wrap="square" lIns="91425" tIns="91425" rIns="91425" bIns="91425" anchor="ctr" anchorCtr="0">
            <a:noAutofit/>
          </a:bodyPr>
          <a:lstStyle/>
          <a:p>
            <a:r>
              <a:rPr lang="fr-FR" sz="2000" dirty="0" smtClean="0">
                <a:solidFill>
                  <a:srgbClr val="A6A6A6"/>
                </a:solidFill>
              </a:rPr>
              <a:t>1. Introduction </a:t>
            </a:r>
            <a:r>
              <a:rPr lang="fr-FR" sz="2000" dirty="0">
                <a:solidFill>
                  <a:srgbClr val="A6A6A6"/>
                </a:solidFill>
              </a:rPr>
              <a:t>to ICT</a:t>
            </a:r>
            <a:r>
              <a:rPr lang="fr-FR" sz="2000" dirty="0">
                <a:solidFill>
                  <a:schemeClr val="tx2"/>
                </a:solidFill>
              </a:rPr>
              <a:t/>
            </a:r>
            <a:br>
              <a:rPr lang="fr-FR" sz="2000" dirty="0">
                <a:solidFill>
                  <a:schemeClr val="tx2"/>
                </a:solidFill>
              </a:rPr>
            </a:br>
            <a:r>
              <a:rPr lang="fr-FR" sz="2000" dirty="0" smtClean="0">
                <a:solidFill>
                  <a:srgbClr val="A6A6A6"/>
                </a:solidFill>
              </a:rPr>
              <a:t>2. Information </a:t>
            </a:r>
            <a:r>
              <a:rPr lang="fr-FR" sz="2000" dirty="0">
                <a:solidFill>
                  <a:srgbClr val="A6A6A6"/>
                </a:solidFill>
              </a:rPr>
              <a:t>and Communication Technologies(</a:t>
            </a:r>
            <a:r>
              <a:rPr lang="fr-FR" sz="2000" dirty="0" err="1">
                <a:solidFill>
                  <a:srgbClr val="A6A6A6"/>
                </a:solidFill>
              </a:rPr>
              <a:t>definition</a:t>
            </a:r>
            <a:r>
              <a:rPr lang="fr-FR" sz="2000" dirty="0">
                <a:solidFill>
                  <a:srgbClr val="A6A6A6"/>
                </a:solidFill>
              </a:rPr>
              <a:t>)</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A6A6A6"/>
                </a:solidFill>
              </a:rPr>
              <a:t>3. Google </a:t>
            </a:r>
            <a:r>
              <a:rPr lang="fr-FR" sz="2000" dirty="0">
                <a:solidFill>
                  <a:srgbClr val="A6A6A6"/>
                </a:solidFill>
              </a:rPr>
              <a:t>Services </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7030A0"/>
                </a:solidFill>
              </a:rPr>
              <a:t>4. Microsoft </a:t>
            </a:r>
            <a:r>
              <a:rPr lang="fr-FR" sz="2000" dirty="0">
                <a:solidFill>
                  <a:srgbClr val="7030A0"/>
                </a:solidFill>
              </a:rPr>
              <a:t>Tools</a:t>
            </a:r>
            <a:r>
              <a:rPr lang="fr-FR" sz="2000" dirty="0">
                <a:solidFill>
                  <a:schemeClr val="bg1">
                    <a:lumMod val="65000"/>
                  </a:schemeClr>
                </a:solidFill>
              </a:rPr>
              <a:t/>
            </a:r>
            <a:br>
              <a:rPr lang="fr-FR" sz="2000" dirty="0">
                <a:solidFill>
                  <a:schemeClr val="bg1">
                    <a:lumMod val="65000"/>
                  </a:schemeClr>
                </a:solidFill>
              </a:rPr>
            </a:br>
            <a:r>
              <a:rPr lang="fr-FR" sz="2000" dirty="0" smtClean="0">
                <a:solidFill>
                  <a:schemeClr val="bg1">
                    <a:lumMod val="65000"/>
                  </a:schemeClr>
                </a:solidFill>
              </a:rPr>
              <a:t>5. Git </a:t>
            </a:r>
            <a:r>
              <a:rPr lang="fr-FR" sz="2000" dirty="0">
                <a:solidFill>
                  <a:schemeClr val="bg1">
                    <a:lumMod val="65000"/>
                  </a:schemeClr>
                </a:solidFill>
              </a:rPr>
              <a:t>and </a:t>
            </a:r>
            <a:r>
              <a:rPr lang="fr-FR" sz="2000" dirty="0" err="1">
                <a:solidFill>
                  <a:schemeClr val="bg1">
                    <a:lumMod val="65000"/>
                  </a:schemeClr>
                </a:solidFill>
              </a:rPr>
              <a:t>GitHub</a:t>
            </a:r>
            <a:r>
              <a:rPr lang="fr-FR" sz="2000" dirty="0">
                <a:solidFill>
                  <a:schemeClr val="bg1">
                    <a:lumMod val="65000"/>
                  </a:schemeClr>
                </a:solidFill>
              </a:rPr>
              <a:t/>
            </a:r>
            <a:br>
              <a:rPr lang="fr-FR" sz="2000" dirty="0">
                <a:solidFill>
                  <a:schemeClr val="bg1">
                    <a:lumMod val="65000"/>
                  </a:schemeClr>
                </a:solidFill>
              </a:rPr>
            </a:br>
            <a:r>
              <a:rPr lang="fr-FR" sz="2000" dirty="0" smtClean="0">
                <a:solidFill>
                  <a:schemeClr val="bg1">
                    <a:lumMod val="65000"/>
                  </a:schemeClr>
                </a:solidFill>
              </a:rPr>
              <a:t>6. </a:t>
            </a:r>
            <a:r>
              <a:rPr lang="fr-FR" sz="2000" dirty="0" err="1" smtClean="0">
                <a:solidFill>
                  <a:schemeClr val="bg1">
                    <a:lumMod val="65000"/>
                  </a:schemeClr>
                </a:solidFill>
              </a:rPr>
              <a:t>Benefits</a:t>
            </a:r>
            <a:r>
              <a:rPr lang="fr-FR" sz="2000" dirty="0" smtClean="0">
                <a:solidFill>
                  <a:schemeClr val="bg1">
                    <a:lumMod val="65000"/>
                  </a:schemeClr>
                </a:solidFill>
              </a:rPr>
              <a:t> </a:t>
            </a:r>
            <a:r>
              <a:rPr lang="fr-FR" sz="2000" dirty="0">
                <a:solidFill>
                  <a:schemeClr val="bg1">
                    <a:lumMod val="65000"/>
                  </a:schemeClr>
                </a:solidFill>
              </a:rPr>
              <a:t>of ICT Tools</a:t>
            </a:r>
            <a:br>
              <a:rPr lang="fr-FR" sz="2000" dirty="0">
                <a:solidFill>
                  <a:schemeClr val="bg1">
                    <a:lumMod val="65000"/>
                  </a:schemeClr>
                </a:solidFill>
              </a:rPr>
            </a:br>
            <a:r>
              <a:rPr lang="fr-FR" sz="2000" dirty="0" smtClean="0">
                <a:solidFill>
                  <a:schemeClr val="bg1">
                    <a:lumMod val="65000"/>
                  </a:schemeClr>
                </a:solidFill>
              </a:rPr>
              <a:t>7. Conclusion</a:t>
            </a:r>
            <a:r>
              <a:rPr lang="fr-FR" sz="2000" dirty="0">
                <a:solidFill>
                  <a:schemeClr val="bg1">
                    <a:lumMod val="65000"/>
                  </a:schemeClr>
                </a:solidFill>
              </a:rPr>
              <a:t/>
            </a:r>
            <a:br>
              <a:rPr lang="fr-FR" sz="2000" dirty="0">
                <a:solidFill>
                  <a:schemeClr val="bg1">
                    <a:lumMod val="65000"/>
                  </a:schemeClr>
                </a:solidFill>
              </a:rPr>
            </a:br>
            <a:endParaRPr lang="fr-FR" sz="2000" dirty="0">
              <a:solidFill>
                <a:schemeClr val="bg1">
                  <a:lumMod val="65000"/>
                </a:schemeClr>
              </a:solidFill>
            </a:endParaRPr>
          </a:p>
        </p:txBody>
      </p:sp>
    </p:spTree>
    <p:extLst>
      <p:ext uri="{BB962C8B-B14F-4D97-AF65-F5344CB8AC3E}">
        <p14:creationId xmlns:p14="http://schemas.microsoft.com/office/powerpoint/2010/main" val="261464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25"/>
                                        </p:tgtEl>
                                        <p:attrNameLst>
                                          <p:attrName>style.visibility</p:attrName>
                                        </p:attrNameLst>
                                      </p:cBhvr>
                                      <p:to>
                                        <p:strVal val="visible"/>
                                      </p:to>
                                    </p:set>
                                    <p:animEffect transition="in" filter="barn(inVertical)">
                                      <p:cBhvr>
                                        <p:cTn id="7" dur="500"/>
                                        <p:tgtEl>
                                          <p:spTgt spid="1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cxnSp>
        <p:nvCxnSpPr>
          <p:cNvPr id="2142" name="Google Shape;2142;p49"/>
          <p:cNvCxnSpPr>
            <a:stCxn id="2143" idx="0"/>
          </p:cNvCxnSpPr>
          <p:nvPr/>
        </p:nvCxnSpPr>
        <p:spPr>
          <a:xfrm rot="5400000" flipH="1" flipV="1">
            <a:off x="2789122" y="785655"/>
            <a:ext cx="304278" cy="2103422"/>
          </a:xfrm>
          <a:prstGeom prst="bentConnector2">
            <a:avLst/>
          </a:prstGeom>
          <a:noFill/>
          <a:ln w="9525" cap="flat" cmpd="sng">
            <a:solidFill>
              <a:schemeClr val="dk2"/>
            </a:solidFill>
            <a:prstDash val="solid"/>
            <a:round/>
            <a:headEnd type="none" w="med" len="med"/>
            <a:tailEnd type="none" w="med" len="med"/>
          </a:ln>
        </p:spPr>
      </p:cxnSp>
      <p:cxnSp>
        <p:nvCxnSpPr>
          <p:cNvPr id="2144" name="Google Shape;2144;p49"/>
          <p:cNvCxnSpPr/>
          <p:nvPr/>
        </p:nvCxnSpPr>
        <p:spPr>
          <a:xfrm rot="-5400000">
            <a:off x="3952725" y="2589226"/>
            <a:ext cx="864900" cy="368100"/>
          </a:xfrm>
          <a:prstGeom prst="bentConnector3">
            <a:avLst>
              <a:gd name="adj1" fmla="val 31304"/>
            </a:avLst>
          </a:prstGeom>
          <a:noFill/>
          <a:ln w="9525" cap="flat" cmpd="sng">
            <a:solidFill>
              <a:schemeClr val="dk2"/>
            </a:solidFill>
            <a:prstDash val="solid"/>
            <a:round/>
            <a:headEnd type="none" w="med" len="med"/>
            <a:tailEnd type="none" w="med" len="med"/>
          </a:ln>
        </p:spPr>
      </p:cxnSp>
      <p:cxnSp>
        <p:nvCxnSpPr>
          <p:cNvPr id="2146" name="Google Shape;2146;p49"/>
          <p:cNvCxnSpPr>
            <a:stCxn id="2147" idx="0"/>
          </p:cNvCxnSpPr>
          <p:nvPr/>
        </p:nvCxnSpPr>
        <p:spPr>
          <a:xfrm rot="16200000" flipV="1">
            <a:off x="5963871" y="690427"/>
            <a:ext cx="297262" cy="2278196"/>
          </a:xfrm>
          <a:prstGeom prst="bentConnector2">
            <a:avLst/>
          </a:prstGeom>
          <a:noFill/>
          <a:ln w="9525" cap="flat" cmpd="sng">
            <a:solidFill>
              <a:schemeClr val="dk2"/>
            </a:solidFill>
            <a:prstDash val="solid"/>
            <a:round/>
            <a:headEnd type="none" w="med" len="med"/>
            <a:tailEnd type="none" w="med" len="med"/>
          </a:ln>
        </p:spPr>
      </p:cxnSp>
      <p:sp>
        <p:nvSpPr>
          <p:cNvPr id="2148" name="Google Shape;2148;p49"/>
          <p:cNvSpPr/>
          <p:nvPr/>
        </p:nvSpPr>
        <p:spPr>
          <a:xfrm>
            <a:off x="3993500" y="1173815"/>
            <a:ext cx="1132200" cy="113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9"/>
          <p:cNvSpPr/>
          <p:nvPr/>
        </p:nvSpPr>
        <p:spPr>
          <a:xfrm>
            <a:off x="4166400" y="1355126"/>
            <a:ext cx="793500" cy="793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9"/>
          <p:cNvSpPr/>
          <p:nvPr/>
        </p:nvSpPr>
        <p:spPr>
          <a:xfrm>
            <a:off x="728025" y="2753512"/>
            <a:ext cx="2328300" cy="1849988"/>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1" name="Google Shape;2151;p49"/>
          <p:cNvGrpSpPr/>
          <p:nvPr/>
        </p:nvGrpSpPr>
        <p:grpSpPr>
          <a:xfrm>
            <a:off x="725400" y="1989505"/>
            <a:ext cx="2328300" cy="218100"/>
            <a:chOff x="1290775" y="1427529"/>
            <a:chExt cx="2328300" cy="218100"/>
          </a:xfrm>
        </p:grpSpPr>
        <p:sp>
          <p:nvSpPr>
            <p:cNvPr id="2143" name="Google Shape;2143;p49"/>
            <p:cNvSpPr/>
            <p:nvPr/>
          </p:nvSpPr>
          <p:spPr>
            <a:xfrm>
              <a:off x="1290775" y="1427529"/>
              <a:ext cx="23283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9"/>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9"/>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9"/>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 name="Google Shape;2155;p49"/>
          <p:cNvSpPr/>
          <p:nvPr/>
        </p:nvSpPr>
        <p:spPr>
          <a:xfrm>
            <a:off x="3398453" y="2649979"/>
            <a:ext cx="2328300" cy="1951219"/>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6" name="Google Shape;2156;p49"/>
          <p:cNvGrpSpPr/>
          <p:nvPr/>
        </p:nvGrpSpPr>
        <p:grpSpPr>
          <a:xfrm>
            <a:off x="3405189" y="2453102"/>
            <a:ext cx="2328300" cy="218100"/>
            <a:chOff x="1290775" y="1427529"/>
            <a:chExt cx="2328300" cy="218100"/>
          </a:xfrm>
        </p:grpSpPr>
        <p:sp>
          <p:nvSpPr>
            <p:cNvPr id="2145" name="Google Shape;2145;p49"/>
            <p:cNvSpPr/>
            <p:nvPr/>
          </p:nvSpPr>
          <p:spPr>
            <a:xfrm>
              <a:off x="1290775" y="1427529"/>
              <a:ext cx="23283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9"/>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9"/>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9"/>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0" name="Google Shape;2160;p49"/>
          <p:cNvSpPr/>
          <p:nvPr/>
        </p:nvSpPr>
        <p:spPr>
          <a:xfrm>
            <a:off x="6094425" y="2716896"/>
            <a:ext cx="2328300" cy="11850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1" name="Google Shape;2161;p49"/>
          <p:cNvGrpSpPr/>
          <p:nvPr/>
        </p:nvGrpSpPr>
        <p:grpSpPr>
          <a:xfrm>
            <a:off x="6087450" y="1978156"/>
            <a:ext cx="2328300" cy="218100"/>
            <a:chOff x="1290775" y="1427529"/>
            <a:chExt cx="2328300" cy="218100"/>
          </a:xfrm>
        </p:grpSpPr>
        <p:sp>
          <p:nvSpPr>
            <p:cNvPr id="2147" name="Google Shape;2147;p49"/>
            <p:cNvSpPr/>
            <p:nvPr/>
          </p:nvSpPr>
          <p:spPr>
            <a:xfrm>
              <a:off x="1290775" y="1427529"/>
              <a:ext cx="23283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9"/>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9"/>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9"/>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49"/>
          <p:cNvSpPr txBox="1">
            <a:spLocks noGrp="1"/>
          </p:cNvSpPr>
          <p:nvPr>
            <p:ph type="subTitle" idx="1"/>
          </p:nvPr>
        </p:nvSpPr>
        <p:spPr>
          <a:xfrm>
            <a:off x="720000" y="2725939"/>
            <a:ext cx="2336400" cy="1877570"/>
          </a:xfrm>
          <a:prstGeom prst="rect">
            <a:avLst/>
          </a:prstGeom>
        </p:spPr>
        <p:txBody>
          <a:bodyPr spcFirstLastPara="1" wrap="square" lIns="91425" tIns="91425" rIns="91425" bIns="91425" anchor="t" anchorCtr="0">
            <a:noAutofit/>
          </a:bodyPr>
          <a:lstStyle/>
          <a:p>
            <a:pPr marL="0" lvl="0" indent="0">
              <a:spcAft>
                <a:spcPts val="1600"/>
              </a:spcAft>
            </a:pPr>
            <a:r>
              <a:rPr lang="en-US" dirty="0">
                <a:solidFill>
                  <a:srgbClr val="6596BE"/>
                </a:solidFill>
                <a:latin typeface="Agency FB" panose="020B0503020202020204" pitchFamily="34" charset="0"/>
              </a:rPr>
              <a:t>Microsoft Word </a:t>
            </a:r>
            <a:r>
              <a:rPr lang="en-US" dirty="0">
                <a:latin typeface="Agency FB" panose="020B0503020202020204" pitchFamily="34" charset="0"/>
              </a:rPr>
              <a:t>is a word processing application developed by Microsoft as part of the Microsoft Office suite. It is one of the most used word processors in the world, providing users a bunch of tools and features for creating, editing, and formatting documents. </a:t>
            </a:r>
            <a:endParaRPr dirty="0">
              <a:latin typeface="Agency FB" panose="020B0503020202020204" pitchFamily="34" charset="0"/>
            </a:endParaRPr>
          </a:p>
        </p:txBody>
      </p:sp>
      <p:sp>
        <p:nvSpPr>
          <p:cNvPr id="2166" name="Google Shape;2166;p49"/>
          <p:cNvSpPr txBox="1">
            <a:spLocks noGrp="1"/>
          </p:cNvSpPr>
          <p:nvPr>
            <p:ph type="subTitle" idx="2"/>
          </p:nvPr>
        </p:nvSpPr>
        <p:spPr>
          <a:xfrm>
            <a:off x="3403825" y="3207536"/>
            <a:ext cx="2336400" cy="1590539"/>
          </a:xfrm>
          <a:prstGeom prst="rect">
            <a:avLst/>
          </a:prstGeom>
        </p:spPr>
        <p:txBody>
          <a:bodyPr spcFirstLastPara="1" wrap="square" lIns="91425" tIns="91425" rIns="91425" bIns="91425" anchor="t" anchorCtr="0">
            <a:noAutofit/>
          </a:bodyPr>
          <a:lstStyle/>
          <a:p>
            <a:r>
              <a:rPr lang="en-US" sz="1200" dirty="0">
                <a:solidFill>
                  <a:schemeClr val="accent6">
                    <a:lumMod val="50000"/>
                    <a:lumOff val="50000"/>
                  </a:schemeClr>
                </a:solidFill>
                <a:latin typeface="Agency FB" panose="020B0503020202020204" pitchFamily="34" charset="0"/>
              </a:rPr>
              <a:t>The Microsoft Office </a:t>
            </a:r>
            <a:r>
              <a:rPr lang="en-US" sz="1200" dirty="0">
                <a:latin typeface="Agency FB" panose="020B0503020202020204" pitchFamily="34" charset="0"/>
              </a:rPr>
              <a:t>suite also include a presentation software called PowerPoint It facilitates users in creating interesting visualizations with text, images, and multimedia using the multiple features that the software includes and that for various </a:t>
            </a:r>
            <a:r>
              <a:rPr lang="en-US" sz="1200" dirty="0" smtClean="0">
                <a:latin typeface="Agency FB" panose="020B0503020202020204" pitchFamily="34" charset="0"/>
              </a:rPr>
              <a:t>purposes.</a:t>
            </a:r>
            <a:endParaRPr lang="fr-FR" sz="1200" dirty="0">
              <a:latin typeface="Agency FB" panose="020B0503020202020204" pitchFamily="34" charset="0"/>
            </a:endParaRPr>
          </a:p>
        </p:txBody>
      </p:sp>
      <p:sp>
        <p:nvSpPr>
          <p:cNvPr id="2167" name="Google Shape;2167;p49"/>
          <p:cNvSpPr txBox="1">
            <a:spLocks noGrp="1"/>
          </p:cNvSpPr>
          <p:nvPr>
            <p:ph type="subTitle" idx="3"/>
          </p:nvPr>
        </p:nvSpPr>
        <p:spPr>
          <a:xfrm>
            <a:off x="6083400" y="2716896"/>
            <a:ext cx="2336400" cy="1886604"/>
          </a:xfrm>
          <a:prstGeom prst="rect">
            <a:avLst/>
          </a:prstGeom>
        </p:spPr>
        <p:txBody>
          <a:bodyPr spcFirstLastPara="1" wrap="square" lIns="91425" tIns="91425" rIns="91425" bIns="91425" anchor="t" anchorCtr="0">
            <a:noAutofit/>
          </a:bodyPr>
          <a:lstStyle/>
          <a:p>
            <a:pPr algn="l"/>
            <a:r>
              <a:rPr lang="en-US" sz="1200" dirty="0">
                <a:solidFill>
                  <a:schemeClr val="tx2"/>
                </a:solidFill>
                <a:latin typeface="Agency FB" panose="020B0503020202020204" pitchFamily="34" charset="0"/>
              </a:rPr>
              <a:t>Microsoft Excel </a:t>
            </a:r>
            <a:r>
              <a:rPr lang="en-US" sz="1200" dirty="0">
                <a:latin typeface="Agency FB" panose="020B0503020202020204" pitchFamily="34" charset="0"/>
              </a:rPr>
              <a:t>is a powerful spreadsheet application developed by Microsoft as part of the Microsoft Office suite, it is widely used in data analysis, computing, visualization and information organization. Excel is an important tool in many sectors such as finance, business and education.</a:t>
            </a:r>
            <a:endParaRPr lang="fr-FR" sz="1200" dirty="0">
              <a:latin typeface="Agency FB" panose="020B0503020202020204" pitchFamily="34" charset="0"/>
            </a:endParaRPr>
          </a:p>
        </p:txBody>
      </p:sp>
      <p:sp>
        <p:nvSpPr>
          <p:cNvPr id="2168" name="Google Shape;2168;p49"/>
          <p:cNvSpPr txBox="1">
            <a:spLocks noGrp="1"/>
          </p:cNvSpPr>
          <p:nvPr>
            <p:ph type="title"/>
          </p:nvPr>
        </p:nvSpPr>
        <p:spPr>
          <a:xfrm>
            <a:off x="721350" y="220302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a:t>
            </a:r>
            <a:r>
              <a:rPr lang="en" dirty="0" smtClean="0"/>
              <a:t>ORD</a:t>
            </a:r>
            <a:endParaRPr dirty="0"/>
          </a:p>
        </p:txBody>
      </p:sp>
      <p:sp>
        <p:nvSpPr>
          <p:cNvPr id="2169" name="Google Shape;2169;p49"/>
          <p:cNvSpPr txBox="1">
            <a:spLocks noGrp="1"/>
          </p:cNvSpPr>
          <p:nvPr>
            <p:ph type="title" idx="4"/>
          </p:nvPr>
        </p:nvSpPr>
        <p:spPr>
          <a:xfrm>
            <a:off x="3403825" y="267666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P</a:t>
            </a:r>
            <a:r>
              <a:rPr lang="en" sz="2000" dirty="0" smtClean="0"/>
              <a:t>owerPoint</a:t>
            </a:r>
            <a:endParaRPr sz="2000" dirty="0"/>
          </a:p>
        </p:txBody>
      </p:sp>
      <p:sp>
        <p:nvSpPr>
          <p:cNvPr id="2170" name="Google Shape;2170;p49"/>
          <p:cNvSpPr txBox="1">
            <a:spLocks noGrp="1"/>
          </p:cNvSpPr>
          <p:nvPr>
            <p:ph type="title" idx="5"/>
          </p:nvPr>
        </p:nvSpPr>
        <p:spPr>
          <a:xfrm>
            <a:off x="6083400" y="2193168"/>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a:t>
            </a:r>
            <a:r>
              <a:rPr lang="en" dirty="0" smtClean="0"/>
              <a:t>xcel</a:t>
            </a:r>
            <a:endParaRPr dirty="0"/>
          </a:p>
        </p:txBody>
      </p:sp>
      <p:sp>
        <p:nvSpPr>
          <p:cNvPr id="2171" name="Google Shape;2171;p49"/>
          <p:cNvSpPr txBox="1">
            <a:spLocks noGrp="1"/>
          </p:cNvSpPr>
          <p:nvPr>
            <p:ph type="title" idx="6"/>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2"/>
                </a:solidFill>
              </a:rPr>
              <a:t>Microsoft</a:t>
            </a:r>
            <a:r>
              <a:rPr lang="en" dirty="0" smtClean="0"/>
              <a:t> Tools</a:t>
            </a:r>
            <a:endParaRPr dirty="0"/>
          </a:p>
        </p:txBody>
      </p:sp>
      <p:sp>
        <p:nvSpPr>
          <p:cNvPr id="2172" name="Google Shape;2172;p49"/>
          <p:cNvSpPr/>
          <p:nvPr/>
        </p:nvSpPr>
        <p:spPr>
          <a:xfrm>
            <a:off x="4326752" y="1506856"/>
            <a:ext cx="471300" cy="471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9"/>
          <p:cNvSpPr/>
          <p:nvPr/>
        </p:nvSpPr>
        <p:spPr>
          <a:xfrm>
            <a:off x="4003802" y="1166315"/>
            <a:ext cx="1147200" cy="1147200"/>
          </a:xfrm>
          <a:prstGeom prst="arc">
            <a:avLst>
              <a:gd name="adj1" fmla="val 16200000"/>
              <a:gd name="adj2" fmla="val 12842389"/>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9"/>
          <p:cNvSpPr/>
          <p:nvPr/>
        </p:nvSpPr>
        <p:spPr>
          <a:xfrm>
            <a:off x="4151400" y="1367155"/>
            <a:ext cx="808500" cy="808500"/>
          </a:xfrm>
          <a:prstGeom prst="arc">
            <a:avLst>
              <a:gd name="adj1" fmla="val 16200000"/>
              <a:gd name="adj2" fmla="val 3231223"/>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9"/>
          <p:cNvSpPr/>
          <p:nvPr/>
        </p:nvSpPr>
        <p:spPr>
          <a:xfrm>
            <a:off x="4341752" y="1531831"/>
            <a:ext cx="471300" cy="471300"/>
          </a:xfrm>
          <a:prstGeom prst="arc">
            <a:avLst>
              <a:gd name="adj1" fmla="val 16200000"/>
              <a:gd name="adj2" fmla="val 9612111"/>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2165">
                                            <p:txEl>
                                              <p:pRg st="0" end="0"/>
                                            </p:txEl>
                                          </p:spTgt>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6" presetClass="path" presetSubtype="0" accel="50000" decel="50000" fill="hold" nodeType="clickEffect">
                                  <p:stCondLst>
                                    <p:cond delay="0"/>
                                  </p:stCondLst>
                                  <p:childTnLst>
                                    <p:animMotion origin="layout" path="M 8.33333E-7 -0.00031 C 8.33333E-7 0.03272 0.02708 0.05988 0.06007 0.05988 C 0.09896 0.05988 0.11302 0.02963 0.11892 0.01173 L 0.125 -0.01265 C 0.13108 -0.03055 0.14601 -0.06049 0.18993 -0.06049 C 0.21805 -0.06049 0.25 -0.03364 0.25 -0.00031 C 0.25 0.03272 0.21805 0.05988 0.18993 0.05988 C 0.14601 0.05988 0.13108 0.02963 0.125 0.01173 L 0.11892 -0.01265 C 0.11302 -0.03055 0.09896 -0.06049 0.06007 -0.06049 C 0.02708 -0.06049 8.33333E-7 -0.03364 8.33333E-7 -0.00031 Z " pathEditMode="relative" rAng="0" ptsTypes="AAAAAAAAAAA">
                                      <p:cBhvr>
                                        <p:cTn id="10" dur="2000" fill="hold"/>
                                        <p:tgtEl>
                                          <p:spTgt spid="2166">
                                            <p:txEl>
                                              <p:pRg st="0" end="0"/>
                                            </p:txEl>
                                          </p:spTgt>
                                        </p:tgtEl>
                                        <p:attrNameLst>
                                          <p:attrName>ppt_x</p:attrName>
                                          <p:attrName>ppt_y</p:attrName>
                                        </p:attrNameLst>
                                      </p:cBhvr>
                                      <p:rCtr x="12500"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88889E-6 -4.19753E-6 L -0.00504 0.1 " pathEditMode="relative" rAng="0" ptsTypes="AA">
                                      <p:cBhvr>
                                        <p:cTn id="14" dur="2000" spd="-100000" fill="hold"/>
                                        <p:tgtEl>
                                          <p:spTgt spid="2167">
                                            <p:txEl>
                                              <p:pRg st="0" end="0"/>
                                            </p:txEl>
                                          </p:spTgt>
                                        </p:tgtEl>
                                        <p:attrNameLst>
                                          <p:attrName>ppt_x</p:attrName>
                                          <p:attrName>ppt_y</p:attrName>
                                        </p:attrNameLst>
                                      </p:cBhvr>
                                      <p:rCtr x="-260" y="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4"/>
        <p:cNvGrpSpPr/>
        <p:nvPr/>
      </p:nvGrpSpPr>
      <p:grpSpPr>
        <a:xfrm>
          <a:off x="0" y="0"/>
          <a:ext cx="0" cy="0"/>
          <a:chOff x="0" y="0"/>
          <a:chExt cx="0" cy="0"/>
        </a:xfrm>
      </p:grpSpPr>
      <p:sp>
        <p:nvSpPr>
          <p:cNvPr id="1425" name="Google Shape;1425;p38"/>
          <p:cNvSpPr txBox="1">
            <a:spLocks noGrp="1"/>
          </p:cNvSpPr>
          <p:nvPr>
            <p:ph type="title"/>
          </p:nvPr>
        </p:nvSpPr>
        <p:spPr>
          <a:xfrm>
            <a:off x="720000" y="936725"/>
            <a:ext cx="5025300" cy="3219298"/>
          </a:xfrm>
          <a:prstGeom prst="rect">
            <a:avLst/>
          </a:prstGeom>
        </p:spPr>
        <p:txBody>
          <a:bodyPr spcFirstLastPara="1" wrap="square" lIns="91425" tIns="91425" rIns="91425" bIns="91425" anchor="ctr" anchorCtr="0">
            <a:noAutofit/>
          </a:bodyPr>
          <a:lstStyle/>
          <a:p>
            <a:r>
              <a:rPr lang="fr-FR" sz="2000" dirty="0" smtClean="0">
                <a:solidFill>
                  <a:srgbClr val="A6A6A6"/>
                </a:solidFill>
              </a:rPr>
              <a:t>1. Introduction </a:t>
            </a:r>
            <a:r>
              <a:rPr lang="fr-FR" sz="2000" dirty="0">
                <a:solidFill>
                  <a:srgbClr val="A6A6A6"/>
                </a:solidFill>
              </a:rPr>
              <a:t>to ICT</a:t>
            </a:r>
            <a:r>
              <a:rPr lang="fr-FR" sz="2000" dirty="0">
                <a:solidFill>
                  <a:schemeClr val="tx2"/>
                </a:solidFill>
              </a:rPr>
              <a:t/>
            </a:r>
            <a:br>
              <a:rPr lang="fr-FR" sz="2000" dirty="0">
                <a:solidFill>
                  <a:schemeClr val="tx2"/>
                </a:solidFill>
              </a:rPr>
            </a:br>
            <a:r>
              <a:rPr lang="fr-FR" sz="2000" dirty="0" smtClean="0">
                <a:solidFill>
                  <a:srgbClr val="A6A6A6"/>
                </a:solidFill>
              </a:rPr>
              <a:t>2. Information </a:t>
            </a:r>
            <a:r>
              <a:rPr lang="fr-FR" sz="2000" dirty="0">
                <a:solidFill>
                  <a:srgbClr val="A6A6A6"/>
                </a:solidFill>
              </a:rPr>
              <a:t>and Communication Technologies(</a:t>
            </a:r>
            <a:r>
              <a:rPr lang="fr-FR" sz="2000" dirty="0" err="1">
                <a:solidFill>
                  <a:srgbClr val="A6A6A6"/>
                </a:solidFill>
              </a:rPr>
              <a:t>definition</a:t>
            </a:r>
            <a:r>
              <a:rPr lang="fr-FR" sz="2000" dirty="0">
                <a:solidFill>
                  <a:srgbClr val="A6A6A6"/>
                </a:solidFill>
              </a:rPr>
              <a:t>)</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A6A6A6"/>
                </a:solidFill>
              </a:rPr>
              <a:t>3. Google </a:t>
            </a:r>
            <a:r>
              <a:rPr lang="fr-FR" sz="2000" dirty="0">
                <a:solidFill>
                  <a:srgbClr val="A6A6A6"/>
                </a:solidFill>
              </a:rPr>
              <a:t>Services </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A6A6A6"/>
                </a:solidFill>
              </a:rPr>
              <a:t>4. Microsoft </a:t>
            </a:r>
            <a:r>
              <a:rPr lang="fr-FR" sz="2000" dirty="0">
                <a:solidFill>
                  <a:srgbClr val="A6A6A6"/>
                </a:solidFill>
              </a:rPr>
              <a:t>Tools</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7030A0"/>
                </a:solidFill>
              </a:rPr>
              <a:t>5. Git </a:t>
            </a:r>
            <a:r>
              <a:rPr lang="fr-FR" sz="2000" dirty="0">
                <a:solidFill>
                  <a:srgbClr val="7030A0"/>
                </a:solidFill>
              </a:rPr>
              <a:t>and </a:t>
            </a:r>
            <a:r>
              <a:rPr lang="fr-FR" sz="2000" dirty="0" err="1">
                <a:solidFill>
                  <a:srgbClr val="7030A0"/>
                </a:solidFill>
              </a:rPr>
              <a:t>GitHub</a:t>
            </a:r>
            <a:r>
              <a:rPr lang="fr-FR" sz="2000" dirty="0">
                <a:solidFill>
                  <a:schemeClr val="bg1">
                    <a:lumMod val="65000"/>
                  </a:schemeClr>
                </a:solidFill>
              </a:rPr>
              <a:t/>
            </a:r>
            <a:br>
              <a:rPr lang="fr-FR" sz="2000" dirty="0">
                <a:solidFill>
                  <a:schemeClr val="bg1">
                    <a:lumMod val="65000"/>
                  </a:schemeClr>
                </a:solidFill>
              </a:rPr>
            </a:br>
            <a:r>
              <a:rPr lang="fr-FR" sz="2000" dirty="0" smtClean="0">
                <a:solidFill>
                  <a:schemeClr val="bg1">
                    <a:lumMod val="65000"/>
                  </a:schemeClr>
                </a:solidFill>
              </a:rPr>
              <a:t>6. </a:t>
            </a:r>
            <a:r>
              <a:rPr lang="fr-FR" sz="2000" dirty="0" err="1" smtClean="0">
                <a:solidFill>
                  <a:schemeClr val="bg1">
                    <a:lumMod val="65000"/>
                  </a:schemeClr>
                </a:solidFill>
              </a:rPr>
              <a:t>Benefits</a:t>
            </a:r>
            <a:r>
              <a:rPr lang="fr-FR" sz="2000" dirty="0" smtClean="0">
                <a:solidFill>
                  <a:schemeClr val="bg1">
                    <a:lumMod val="65000"/>
                  </a:schemeClr>
                </a:solidFill>
              </a:rPr>
              <a:t> </a:t>
            </a:r>
            <a:r>
              <a:rPr lang="fr-FR" sz="2000" dirty="0">
                <a:solidFill>
                  <a:schemeClr val="bg1">
                    <a:lumMod val="65000"/>
                  </a:schemeClr>
                </a:solidFill>
              </a:rPr>
              <a:t>of ICT Tools</a:t>
            </a:r>
            <a:br>
              <a:rPr lang="fr-FR" sz="2000" dirty="0">
                <a:solidFill>
                  <a:schemeClr val="bg1">
                    <a:lumMod val="65000"/>
                  </a:schemeClr>
                </a:solidFill>
              </a:rPr>
            </a:br>
            <a:r>
              <a:rPr lang="fr-FR" sz="2000" dirty="0" smtClean="0">
                <a:solidFill>
                  <a:schemeClr val="bg1">
                    <a:lumMod val="65000"/>
                  </a:schemeClr>
                </a:solidFill>
              </a:rPr>
              <a:t>7. Conclusion</a:t>
            </a:r>
            <a:r>
              <a:rPr lang="fr-FR" sz="2000" dirty="0">
                <a:solidFill>
                  <a:schemeClr val="bg1">
                    <a:lumMod val="65000"/>
                  </a:schemeClr>
                </a:solidFill>
              </a:rPr>
              <a:t/>
            </a:r>
            <a:br>
              <a:rPr lang="fr-FR" sz="2000" dirty="0">
                <a:solidFill>
                  <a:schemeClr val="bg1">
                    <a:lumMod val="65000"/>
                  </a:schemeClr>
                </a:solidFill>
              </a:rPr>
            </a:br>
            <a:endParaRPr lang="fr-FR" sz="2000" dirty="0">
              <a:solidFill>
                <a:schemeClr val="bg1">
                  <a:lumMod val="65000"/>
                </a:schemeClr>
              </a:solidFill>
            </a:endParaRPr>
          </a:p>
        </p:txBody>
      </p:sp>
    </p:spTree>
    <p:extLst>
      <p:ext uri="{BB962C8B-B14F-4D97-AF65-F5344CB8AC3E}">
        <p14:creationId xmlns:p14="http://schemas.microsoft.com/office/powerpoint/2010/main" val="315787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25"/>
                                        </p:tgtEl>
                                        <p:attrNameLst>
                                          <p:attrName>style.visibility</p:attrName>
                                        </p:attrNameLst>
                                      </p:cBhvr>
                                      <p:to>
                                        <p:strVal val="visible"/>
                                      </p:to>
                                    </p:set>
                                    <p:animEffect transition="in" filter="barn(inVertical)">
                                      <p:cBhvr>
                                        <p:cTn id="7" dur="500"/>
                                        <p:tgtEl>
                                          <p:spTgt spid="1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7574" y="554735"/>
            <a:ext cx="7704000" cy="564300"/>
          </a:xfrm>
        </p:spPr>
        <p:txBody>
          <a:bodyPr/>
          <a:lstStyle/>
          <a:p>
            <a:r>
              <a:rPr lang="fr-FR" dirty="0">
                <a:solidFill>
                  <a:srgbClr val="7030A0"/>
                </a:solidFill>
              </a:rPr>
              <a:t>Git and </a:t>
            </a:r>
            <a:r>
              <a:rPr lang="fr-FR" dirty="0" err="1">
                <a:solidFill>
                  <a:srgbClr val="7030A0"/>
                </a:solidFill>
              </a:rPr>
              <a:t>GitHub</a:t>
            </a:r>
            <a:endParaRPr lang="fr-FR" dirty="0"/>
          </a:p>
        </p:txBody>
      </p:sp>
      <p:sp>
        <p:nvSpPr>
          <p:cNvPr id="3" name="Espace réservé du texte 2"/>
          <p:cNvSpPr>
            <a:spLocks noGrp="1"/>
          </p:cNvSpPr>
          <p:nvPr>
            <p:ph type="body" idx="1"/>
          </p:nvPr>
        </p:nvSpPr>
        <p:spPr/>
        <p:txBody>
          <a:bodyPr/>
          <a:lstStyle/>
          <a:p>
            <a:pPr lvl="0"/>
            <a:r>
              <a:rPr lang="en-US" b="1" dirty="0" err="1"/>
              <a:t>Git</a:t>
            </a:r>
            <a:r>
              <a:rPr lang="en-US" b="1" dirty="0"/>
              <a:t>:</a:t>
            </a:r>
            <a:endParaRPr lang="fr-FR" dirty="0"/>
          </a:p>
          <a:p>
            <a:pPr marL="139700" indent="0">
              <a:buNone/>
            </a:pPr>
            <a:r>
              <a:rPr lang="en-US" dirty="0"/>
              <a:t> </a:t>
            </a:r>
            <a:endParaRPr lang="fr-FR" dirty="0"/>
          </a:p>
          <a:p>
            <a:pPr marL="139700" indent="0">
              <a:buNone/>
            </a:pPr>
            <a:r>
              <a:rPr lang="en-US" dirty="0" err="1"/>
              <a:t>Git</a:t>
            </a:r>
            <a:r>
              <a:rPr lang="en-US" dirty="0"/>
              <a:t> is a distributed version control system (VCS) designed to handle everything from small to very large projects with speed and efficiency. </a:t>
            </a:r>
            <a:r>
              <a:rPr lang="en-US" dirty="0" err="1"/>
              <a:t>Git</a:t>
            </a:r>
            <a:r>
              <a:rPr lang="en-US" dirty="0"/>
              <a:t> has become the de facto standard for version control, especially in the open-source community. It enables developers to track changes, collaborate seamlessly, and maintain a history of their codebase.</a:t>
            </a:r>
            <a:endParaRPr lang="fr-FR" dirty="0"/>
          </a:p>
          <a:p>
            <a:pPr marL="139700" indent="0">
              <a:buNone/>
            </a:pPr>
            <a:r>
              <a:rPr lang="en-US" dirty="0" err="1"/>
              <a:t>Git</a:t>
            </a:r>
            <a:r>
              <a:rPr lang="en-US" dirty="0"/>
              <a:t> graphic interface :</a:t>
            </a:r>
            <a:endParaRPr lang="fr-FR" dirty="0"/>
          </a:p>
          <a:p>
            <a:endParaRPr lang="fr-FR" dirty="0"/>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1998271" y="2425053"/>
            <a:ext cx="5328171" cy="2356809"/>
          </a:xfrm>
          <a:prstGeom prst="rect">
            <a:avLst/>
          </a:prstGeom>
        </p:spPr>
      </p:pic>
    </p:spTree>
    <p:extLst>
      <p:ext uri="{BB962C8B-B14F-4D97-AF65-F5344CB8AC3E}">
        <p14:creationId xmlns:p14="http://schemas.microsoft.com/office/powerpoint/2010/main" val="60678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89744" y="251085"/>
            <a:ext cx="8364512" cy="4616648"/>
          </a:xfrm>
          <a:prstGeom prst="rect">
            <a:avLst/>
          </a:prstGeom>
          <a:noFill/>
        </p:spPr>
        <p:txBody>
          <a:bodyPr wrap="square" rtlCol="0">
            <a:spAutoFit/>
          </a:bodyPr>
          <a:lstStyle/>
          <a:p>
            <a:r>
              <a:rPr lang="en-US" dirty="0"/>
              <a:t> </a:t>
            </a:r>
            <a:endParaRPr lang="fr-FR" dirty="0"/>
          </a:p>
          <a:p>
            <a:r>
              <a:rPr lang="en-US" dirty="0">
                <a:solidFill>
                  <a:schemeClr val="bg1"/>
                </a:solidFill>
                <a:latin typeface="Agency FB" panose="020B0503020202020204" pitchFamily="34" charset="0"/>
              </a:rPr>
              <a:t>Some of it concepts:</a:t>
            </a:r>
            <a:endParaRPr lang="fr-FR" dirty="0">
              <a:solidFill>
                <a:schemeClr val="bg1"/>
              </a:solidFill>
              <a:latin typeface="Agency FB" panose="020B0503020202020204" pitchFamily="34" charset="0"/>
            </a:endParaRPr>
          </a:p>
          <a:p>
            <a:r>
              <a:rPr lang="en-US" dirty="0">
                <a:solidFill>
                  <a:schemeClr val="bg1"/>
                </a:solidFill>
                <a:latin typeface="Agency FB" panose="020B0503020202020204" pitchFamily="34" charset="0"/>
              </a:rPr>
              <a:t> </a:t>
            </a:r>
            <a:endParaRPr lang="fr-FR" dirty="0">
              <a:solidFill>
                <a:schemeClr val="bg1"/>
              </a:solidFill>
              <a:latin typeface="Agency FB" panose="020B0503020202020204" pitchFamily="34" charset="0"/>
            </a:endParaRPr>
          </a:p>
          <a:p>
            <a:pPr lvl="0"/>
            <a:r>
              <a:rPr lang="en-US" b="1" dirty="0">
                <a:solidFill>
                  <a:schemeClr val="tx1"/>
                </a:solidFill>
                <a:latin typeface="Agency FB" panose="020B0503020202020204" pitchFamily="34" charset="0"/>
              </a:rPr>
              <a:t>Repository:</a:t>
            </a:r>
            <a:endParaRPr lang="fr-FR" dirty="0">
              <a:solidFill>
                <a:schemeClr val="tx1"/>
              </a:solidFill>
              <a:latin typeface="Agency FB" panose="020B0503020202020204" pitchFamily="34" charset="0"/>
            </a:endParaRPr>
          </a:p>
          <a:p>
            <a:r>
              <a:rPr lang="en-US" dirty="0">
                <a:solidFill>
                  <a:schemeClr val="bg1"/>
                </a:solidFill>
                <a:latin typeface="Agency FB" panose="020B0503020202020204" pitchFamily="34" charset="0"/>
              </a:rPr>
              <a:t>A </a:t>
            </a:r>
            <a:r>
              <a:rPr lang="en-US" dirty="0" err="1">
                <a:solidFill>
                  <a:schemeClr val="bg1"/>
                </a:solidFill>
                <a:latin typeface="Agency FB" panose="020B0503020202020204" pitchFamily="34" charset="0"/>
              </a:rPr>
              <a:t>Git</a:t>
            </a:r>
            <a:r>
              <a:rPr lang="en-US" dirty="0">
                <a:solidFill>
                  <a:schemeClr val="bg1"/>
                </a:solidFill>
                <a:latin typeface="Agency FB" panose="020B0503020202020204" pitchFamily="34" charset="0"/>
              </a:rPr>
              <a:t> repository, is a collection of files and directories along with the version history information stored by </a:t>
            </a:r>
            <a:r>
              <a:rPr lang="en-US" dirty="0" err="1">
                <a:solidFill>
                  <a:schemeClr val="bg1"/>
                </a:solidFill>
                <a:latin typeface="Agency FB" panose="020B0503020202020204" pitchFamily="34" charset="0"/>
              </a:rPr>
              <a:t>Git</a:t>
            </a:r>
            <a:endParaRPr lang="fr-FR"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 </a:t>
            </a:r>
            <a:endParaRPr lang="fr-FR" dirty="0">
              <a:solidFill>
                <a:schemeClr val="bg1"/>
              </a:solidFill>
              <a:latin typeface="Agency FB" panose="020B0503020202020204" pitchFamily="34" charset="0"/>
            </a:endParaRPr>
          </a:p>
          <a:p>
            <a:pPr lvl="0"/>
            <a:r>
              <a:rPr lang="en-US" b="1" dirty="0">
                <a:solidFill>
                  <a:schemeClr val="tx1"/>
                </a:solidFill>
                <a:latin typeface="Agency FB" panose="020B0503020202020204" pitchFamily="34" charset="0"/>
              </a:rPr>
              <a:t>Commit:</a:t>
            </a:r>
            <a:endParaRPr lang="fr-FR" dirty="0">
              <a:solidFill>
                <a:schemeClr val="tx1"/>
              </a:solidFill>
              <a:latin typeface="Agency FB" panose="020B0503020202020204" pitchFamily="34" charset="0"/>
            </a:endParaRPr>
          </a:p>
          <a:p>
            <a:r>
              <a:rPr lang="en-US" dirty="0">
                <a:solidFill>
                  <a:schemeClr val="bg1"/>
                </a:solidFill>
                <a:latin typeface="Agency FB" panose="020B0503020202020204" pitchFamily="34" charset="0"/>
              </a:rPr>
              <a:t>A commit represents a snapshot of the changes made to the codebase at a specific point in time. Each commit has a unique identifier.</a:t>
            </a:r>
            <a:endParaRPr lang="fr-FR"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 </a:t>
            </a:r>
            <a:endParaRPr lang="fr-FR" dirty="0">
              <a:solidFill>
                <a:schemeClr val="bg1"/>
              </a:solidFill>
              <a:latin typeface="Agency FB" panose="020B0503020202020204" pitchFamily="34" charset="0"/>
            </a:endParaRPr>
          </a:p>
          <a:p>
            <a:pPr lvl="0"/>
            <a:r>
              <a:rPr lang="en-US" b="1" dirty="0">
                <a:solidFill>
                  <a:schemeClr val="tx1"/>
                </a:solidFill>
                <a:latin typeface="Agency FB" panose="020B0503020202020204" pitchFamily="34" charset="0"/>
              </a:rPr>
              <a:t>Branch:</a:t>
            </a:r>
            <a:endParaRPr lang="fr-FR" dirty="0">
              <a:solidFill>
                <a:schemeClr val="tx1"/>
              </a:solidFill>
              <a:latin typeface="Agency FB" panose="020B0503020202020204" pitchFamily="34" charset="0"/>
            </a:endParaRPr>
          </a:p>
          <a:p>
            <a:r>
              <a:rPr lang="en-US" dirty="0">
                <a:solidFill>
                  <a:schemeClr val="bg1"/>
                </a:solidFill>
                <a:latin typeface="Agency FB" panose="020B0503020202020204" pitchFamily="34" charset="0"/>
              </a:rPr>
              <a:t>A branch is a separate line of development. </a:t>
            </a:r>
            <a:r>
              <a:rPr lang="en-US" dirty="0" err="1">
                <a:solidFill>
                  <a:schemeClr val="bg1"/>
                </a:solidFill>
                <a:latin typeface="Agency FB" panose="020B0503020202020204" pitchFamily="34" charset="0"/>
              </a:rPr>
              <a:t>Git</a:t>
            </a:r>
            <a:r>
              <a:rPr lang="en-US" dirty="0">
                <a:solidFill>
                  <a:schemeClr val="bg1"/>
                </a:solidFill>
                <a:latin typeface="Agency FB" panose="020B0503020202020204" pitchFamily="34" charset="0"/>
              </a:rPr>
              <a:t> allows branching, enabling developers to work on features or bug fixes without affecting the main codebase. Branches can be merged back when the changes are ready.</a:t>
            </a:r>
            <a:endParaRPr lang="fr-FR"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 </a:t>
            </a:r>
            <a:endParaRPr lang="fr-FR" dirty="0">
              <a:solidFill>
                <a:schemeClr val="bg1"/>
              </a:solidFill>
              <a:latin typeface="Agency FB" panose="020B0503020202020204" pitchFamily="34" charset="0"/>
            </a:endParaRPr>
          </a:p>
          <a:p>
            <a:pPr lvl="0"/>
            <a:r>
              <a:rPr lang="en-US" b="1" dirty="0">
                <a:solidFill>
                  <a:schemeClr val="tx1"/>
                </a:solidFill>
                <a:latin typeface="Agency FB" panose="020B0503020202020204" pitchFamily="34" charset="0"/>
              </a:rPr>
              <a:t>Merge:</a:t>
            </a:r>
            <a:endParaRPr lang="fr-FR" dirty="0">
              <a:solidFill>
                <a:schemeClr val="tx1"/>
              </a:solidFill>
              <a:latin typeface="Agency FB" panose="020B0503020202020204" pitchFamily="34" charset="0"/>
            </a:endParaRPr>
          </a:p>
          <a:p>
            <a:r>
              <a:rPr lang="en-US" dirty="0">
                <a:solidFill>
                  <a:schemeClr val="bg1"/>
                </a:solidFill>
                <a:latin typeface="Agency FB" panose="020B0503020202020204" pitchFamily="34" charset="0"/>
              </a:rPr>
              <a:t>Merging combines changes from different branches. It can be done manually or automatically by </a:t>
            </a:r>
            <a:r>
              <a:rPr lang="en-US" dirty="0" err="1">
                <a:solidFill>
                  <a:schemeClr val="bg1"/>
                </a:solidFill>
                <a:latin typeface="Agency FB" panose="020B0503020202020204" pitchFamily="34" charset="0"/>
              </a:rPr>
              <a:t>Git</a:t>
            </a:r>
            <a:r>
              <a:rPr lang="en-US" dirty="0">
                <a:solidFill>
                  <a:schemeClr val="bg1"/>
                </a:solidFill>
                <a:latin typeface="Agency FB" panose="020B0503020202020204" pitchFamily="34" charset="0"/>
              </a:rPr>
              <a:t> when changes do not conflict.</a:t>
            </a:r>
            <a:endParaRPr lang="fr-FR"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 </a:t>
            </a:r>
            <a:endParaRPr lang="fr-FR" dirty="0">
              <a:solidFill>
                <a:schemeClr val="bg1"/>
              </a:solidFill>
              <a:latin typeface="Agency FB" panose="020B0503020202020204" pitchFamily="34" charset="0"/>
            </a:endParaRPr>
          </a:p>
          <a:p>
            <a:r>
              <a:rPr lang="en-US" b="1" dirty="0">
                <a:solidFill>
                  <a:schemeClr val="tx1"/>
                </a:solidFill>
                <a:latin typeface="Agency FB" panose="020B0503020202020204" pitchFamily="34" charset="0"/>
              </a:rPr>
              <a:t> </a:t>
            </a:r>
            <a:endParaRPr lang="fr-FR" dirty="0">
              <a:solidFill>
                <a:schemeClr val="tx1"/>
              </a:solidFill>
              <a:latin typeface="Agency FB" panose="020B0503020202020204" pitchFamily="34" charset="0"/>
            </a:endParaRPr>
          </a:p>
          <a:p>
            <a:pPr lvl="0"/>
            <a:r>
              <a:rPr lang="en-US" b="1" dirty="0">
                <a:solidFill>
                  <a:schemeClr val="tx1"/>
                </a:solidFill>
                <a:latin typeface="Agency FB" panose="020B0503020202020204" pitchFamily="34" charset="0"/>
              </a:rPr>
              <a:t>Pull Request:</a:t>
            </a:r>
            <a:endParaRPr lang="fr-FR" dirty="0">
              <a:solidFill>
                <a:schemeClr val="tx1"/>
              </a:solidFill>
              <a:latin typeface="Agency FB" panose="020B0503020202020204" pitchFamily="34" charset="0"/>
            </a:endParaRPr>
          </a:p>
          <a:p>
            <a:r>
              <a:rPr lang="en-US" dirty="0">
                <a:solidFill>
                  <a:schemeClr val="bg1"/>
                </a:solidFill>
                <a:latin typeface="Agency FB" panose="020B0503020202020204" pitchFamily="34" charset="0"/>
              </a:rPr>
              <a:t>In </a:t>
            </a:r>
            <a:r>
              <a:rPr lang="en-US" dirty="0" err="1">
                <a:solidFill>
                  <a:schemeClr val="bg1"/>
                </a:solidFill>
                <a:latin typeface="Agency FB" panose="020B0503020202020204" pitchFamily="34" charset="0"/>
              </a:rPr>
              <a:t>Git</a:t>
            </a:r>
            <a:r>
              <a:rPr lang="en-US" dirty="0">
                <a:solidFill>
                  <a:schemeClr val="bg1"/>
                </a:solidFill>
                <a:latin typeface="Agency FB" panose="020B0503020202020204" pitchFamily="34" charset="0"/>
              </a:rPr>
              <a:t>-based collaboration, a pull request is a proposed set of changes. It allows others to review and discuss the code before merging it into the main codebase.</a:t>
            </a:r>
            <a:endParaRPr lang="fr-FR" dirty="0">
              <a:solidFill>
                <a:schemeClr val="bg1"/>
              </a:solidFill>
              <a:latin typeface="Agency FB" panose="020B0503020202020204" pitchFamily="34" charset="0"/>
            </a:endParaRPr>
          </a:p>
          <a:p>
            <a:r>
              <a:rPr lang="en-US" dirty="0">
                <a:latin typeface="Agency FB" panose="020B0503020202020204" pitchFamily="34" charset="0"/>
              </a:rPr>
              <a:t> </a:t>
            </a:r>
            <a:endParaRPr lang="fr-FR" dirty="0">
              <a:latin typeface="Agency FB" panose="020B0503020202020204" pitchFamily="34" charset="0"/>
            </a:endParaRPr>
          </a:p>
        </p:txBody>
      </p:sp>
    </p:spTree>
    <p:extLst>
      <p:ext uri="{BB962C8B-B14F-4D97-AF65-F5344CB8AC3E}">
        <p14:creationId xmlns:p14="http://schemas.microsoft.com/office/powerpoint/2010/main" val="372759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anim calcmode="lin" valueType="num">
                                      <p:cBhvr>
                                        <p:cTn id="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1000"/>
                                        <p:tgtEl>
                                          <p:spTgt spid="2">
                                            <p:txEl>
                                              <p:pRg st="4" end="4"/>
                                            </p:txEl>
                                          </p:spTgt>
                                        </p:tgtEl>
                                      </p:cBhvr>
                                    </p:animEffect>
                                    <p:anim calcmode="lin" valueType="num">
                                      <p:cBhvr>
                                        <p:cTn id="1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 calcmode="lin" valueType="num">
                                      <p:cBhvr additive="base">
                                        <p:cTn id="2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fade">
                                      <p:cBhvr>
                                        <p:cTn id="29" dur="1000"/>
                                        <p:tgtEl>
                                          <p:spTgt spid="2">
                                            <p:txEl>
                                              <p:pRg st="9" end="9"/>
                                            </p:txEl>
                                          </p:spTgt>
                                        </p:tgtEl>
                                      </p:cBhvr>
                                    </p:animEffect>
                                    <p:anim calcmode="lin" valueType="num">
                                      <p:cBhvr>
                                        <p:cTn id="30"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9" end="9"/>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10" end="10"/>
                                            </p:txEl>
                                          </p:spTgt>
                                        </p:tgtEl>
                                        <p:attrNameLst>
                                          <p:attrName>style.visibility</p:attrName>
                                        </p:attrNameLst>
                                      </p:cBhvr>
                                      <p:to>
                                        <p:strVal val="visible"/>
                                      </p:to>
                                    </p:set>
                                    <p:animEffect transition="in" filter="fade">
                                      <p:cBhvr>
                                        <p:cTn id="34" dur="1000"/>
                                        <p:tgtEl>
                                          <p:spTgt spid="2">
                                            <p:txEl>
                                              <p:pRg st="10" end="10"/>
                                            </p:txEl>
                                          </p:spTgt>
                                        </p:tgtEl>
                                      </p:cBhvr>
                                    </p:animEffect>
                                    <p:anim calcmode="lin" valueType="num">
                                      <p:cBhvr>
                                        <p:cTn id="35"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anim calcmode="lin" valueType="num">
                                      <p:cBhvr additive="base">
                                        <p:cTn id="41"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xEl>
                                              <p:pRg st="12" end="12"/>
                                            </p:txEl>
                                          </p:spTgt>
                                        </p:tgtEl>
                                        <p:attrNameLst>
                                          <p:attrName>style.visibility</p:attrName>
                                        </p:attrNameLst>
                                      </p:cBhvr>
                                      <p:to>
                                        <p:strVal val="visible"/>
                                      </p:to>
                                    </p:set>
                                    <p:anim calcmode="lin" valueType="num">
                                      <p:cBhvr additive="base">
                                        <p:cTn id="45"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
                                            <p:txEl>
                                              <p:pRg st="13" end="13"/>
                                            </p:txEl>
                                          </p:spTgt>
                                        </p:tgtEl>
                                        <p:attrNameLst>
                                          <p:attrName>style.visibility</p:attrName>
                                        </p:attrNameLst>
                                      </p:cBhvr>
                                      <p:to>
                                        <p:strVal val="visible"/>
                                      </p:to>
                                    </p:set>
                                    <p:anim calcmode="lin" valueType="num">
                                      <p:cBhvr additive="base">
                                        <p:cTn id="49"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
                                            <p:txEl>
                                              <p:pRg st="15" end="15"/>
                                            </p:txEl>
                                          </p:spTgt>
                                        </p:tgtEl>
                                        <p:attrNameLst>
                                          <p:attrName>style.visibility</p:attrName>
                                        </p:attrNameLst>
                                      </p:cBhvr>
                                      <p:to>
                                        <p:strVal val="visible"/>
                                      </p:to>
                                    </p:set>
                                    <p:animEffect transition="in" filter="fade">
                                      <p:cBhvr>
                                        <p:cTn id="55" dur="1000"/>
                                        <p:tgtEl>
                                          <p:spTgt spid="2">
                                            <p:txEl>
                                              <p:pRg st="15" end="15"/>
                                            </p:txEl>
                                          </p:spTgt>
                                        </p:tgtEl>
                                      </p:cBhvr>
                                    </p:animEffect>
                                    <p:anim calcmode="lin" valueType="num">
                                      <p:cBhvr>
                                        <p:cTn id="56" dur="1000" fill="hold"/>
                                        <p:tgtEl>
                                          <p:spTgt spid="2">
                                            <p:txEl>
                                              <p:pRg st="15" end="15"/>
                                            </p:txEl>
                                          </p:spTgt>
                                        </p:tgtEl>
                                        <p:attrNameLst>
                                          <p:attrName>ppt_x</p:attrName>
                                        </p:attrNameLst>
                                      </p:cBhvr>
                                      <p:tavLst>
                                        <p:tav tm="0">
                                          <p:val>
                                            <p:strVal val="#ppt_x"/>
                                          </p:val>
                                        </p:tav>
                                        <p:tav tm="100000">
                                          <p:val>
                                            <p:strVal val="#ppt_x"/>
                                          </p:val>
                                        </p:tav>
                                      </p:tavLst>
                                    </p:anim>
                                    <p:anim calcmode="lin" valueType="num">
                                      <p:cBhvr>
                                        <p:cTn id="57" dur="1000" fill="hold"/>
                                        <p:tgtEl>
                                          <p:spTgt spid="2">
                                            <p:txEl>
                                              <p:pRg st="15" end="15"/>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
                                            <p:txEl>
                                              <p:pRg st="16" end="16"/>
                                            </p:txEl>
                                          </p:spTgt>
                                        </p:tgtEl>
                                        <p:attrNameLst>
                                          <p:attrName>style.visibility</p:attrName>
                                        </p:attrNameLst>
                                      </p:cBhvr>
                                      <p:to>
                                        <p:strVal val="visible"/>
                                      </p:to>
                                    </p:set>
                                    <p:animEffect transition="in" filter="fade">
                                      <p:cBhvr>
                                        <p:cTn id="60" dur="1000"/>
                                        <p:tgtEl>
                                          <p:spTgt spid="2">
                                            <p:txEl>
                                              <p:pRg st="16" end="16"/>
                                            </p:txEl>
                                          </p:spTgt>
                                        </p:tgtEl>
                                      </p:cBhvr>
                                    </p:animEffect>
                                    <p:anim calcmode="lin" valueType="num">
                                      <p:cBhvr>
                                        <p:cTn id="61" dur="1000" fill="hold"/>
                                        <p:tgtEl>
                                          <p:spTgt spid="2">
                                            <p:txEl>
                                              <p:pRg st="16" end="16"/>
                                            </p:txEl>
                                          </p:spTgt>
                                        </p:tgtEl>
                                        <p:attrNameLst>
                                          <p:attrName>ppt_x</p:attrName>
                                        </p:attrNameLst>
                                      </p:cBhvr>
                                      <p:tavLst>
                                        <p:tav tm="0">
                                          <p:val>
                                            <p:strVal val="#ppt_x"/>
                                          </p:val>
                                        </p:tav>
                                        <p:tav tm="100000">
                                          <p:val>
                                            <p:strVal val="#ppt_x"/>
                                          </p:val>
                                        </p:tav>
                                      </p:tavLst>
                                    </p:anim>
                                    <p:anim calcmode="lin" valueType="num">
                                      <p:cBhvr>
                                        <p:cTn id="62" dur="1000" fill="hold"/>
                                        <p:tgtEl>
                                          <p:spTgt spid="2">
                                            <p:txEl>
                                              <p:pRg st="16" end="16"/>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
                                            <p:txEl>
                                              <p:pRg st="17" end="17"/>
                                            </p:txEl>
                                          </p:spTgt>
                                        </p:tgtEl>
                                        <p:attrNameLst>
                                          <p:attrName>style.visibility</p:attrName>
                                        </p:attrNameLst>
                                      </p:cBhvr>
                                      <p:to>
                                        <p:strVal val="visible"/>
                                      </p:to>
                                    </p:set>
                                    <p:animEffect transition="in" filter="fade">
                                      <p:cBhvr>
                                        <p:cTn id="65" dur="1000"/>
                                        <p:tgtEl>
                                          <p:spTgt spid="2">
                                            <p:txEl>
                                              <p:pRg st="17" end="17"/>
                                            </p:txEl>
                                          </p:spTgt>
                                        </p:tgtEl>
                                      </p:cBhvr>
                                    </p:animEffect>
                                    <p:anim calcmode="lin" valueType="num">
                                      <p:cBhvr>
                                        <p:cTn id="66" dur="1000" fill="hold"/>
                                        <p:tgtEl>
                                          <p:spTgt spid="2">
                                            <p:txEl>
                                              <p:pRg st="17" end="17"/>
                                            </p:txEl>
                                          </p:spTgt>
                                        </p:tgtEl>
                                        <p:attrNameLst>
                                          <p:attrName>ppt_x</p:attrName>
                                        </p:attrNameLst>
                                      </p:cBhvr>
                                      <p:tavLst>
                                        <p:tav tm="0">
                                          <p:val>
                                            <p:strVal val="#ppt_x"/>
                                          </p:val>
                                        </p:tav>
                                        <p:tav tm="100000">
                                          <p:val>
                                            <p:strVal val="#ppt_x"/>
                                          </p:val>
                                        </p:tav>
                                      </p:tavLst>
                                    </p:anim>
                                    <p:anim calcmode="lin" valueType="num">
                                      <p:cBhvr>
                                        <p:cTn id="67" dur="1000" fill="hold"/>
                                        <p:tgtEl>
                                          <p:spTgt spid="2">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24853" y="318541"/>
            <a:ext cx="8473190" cy="3108543"/>
          </a:xfrm>
          <a:prstGeom prst="rect">
            <a:avLst/>
          </a:prstGeom>
          <a:noFill/>
        </p:spPr>
        <p:txBody>
          <a:bodyPr wrap="square" rtlCol="0">
            <a:spAutoFit/>
          </a:bodyPr>
          <a:lstStyle/>
          <a:p>
            <a:r>
              <a:rPr lang="en-US" dirty="0"/>
              <a:t> </a:t>
            </a:r>
            <a:endParaRPr lang="fr-FR" dirty="0"/>
          </a:p>
          <a:p>
            <a:pPr marL="285750" lvl="0" indent="-285750">
              <a:buFont typeface="Arial" panose="020B0604020202020204" pitchFamily="34" charset="0"/>
              <a:buChar char="•"/>
            </a:pPr>
            <a:r>
              <a:rPr lang="en-US" dirty="0"/>
              <a:t>The most popular </a:t>
            </a:r>
            <a:r>
              <a:rPr lang="en-US" dirty="0" err="1"/>
              <a:t>Git</a:t>
            </a:r>
            <a:r>
              <a:rPr lang="en-US" dirty="0"/>
              <a:t> hosting platform is </a:t>
            </a:r>
            <a:r>
              <a:rPr lang="en-US" b="1" dirty="0"/>
              <a:t>GitHub.</a:t>
            </a:r>
            <a:endParaRPr lang="fr-FR" dirty="0"/>
          </a:p>
          <a:p>
            <a:r>
              <a:rPr lang="en-US" b="1" dirty="0"/>
              <a:t> </a:t>
            </a:r>
            <a:endParaRPr lang="fr-FR" dirty="0"/>
          </a:p>
          <a:p>
            <a:r>
              <a:rPr lang="en-US" b="1" dirty="0"/>
              <a:t> </a:t>
            </a:r>
            <a:r>
              <a:rPr lang="fr-FR" dirty="0"/>
              <a:t> </a:t>
            </a:r>
            <a:r>
              <a:rPr lang="en-US" dirty="0" err="1" smtClean="0">
                <a:solidFill>
                  <a:schemeClr val="bg1"/>
                </a:solidFill>
              </a:rPr>
              <a:t>Git</a:t>
            </a:r>
            <a:r>
              <a:rPr lang="en-US" dirty="0" smtClean="0">
                <a:solidFill>
                  <a:schemeClr val="bg1"/>
                </a:solidFill>
              </a:rPr>
              <a:t> </a:t>
            </a:r>
            <a:r>
              <a:rPr lang="en-US" dirty="0">
                <a:solidFill>
                  <a:schemeClr val="bg1"/>
                </a:solidFill>
              </a:rPr>
              <a:t>has become an integral part of modern software development, playing a crucial role in enabling teams to work efficiently, collaborate seamlessly, and maintain a robust history of their codebases. Its flexibility and scalability make it suitable for projects of all sizes.</a:t>
            </a:r>
            <a:endParaRPr lang="fr-FR" dirty="0">
              <a:solidFill>
                <a:schemeClr val="bg1"/>
              </a:solidFill>
            </a:endParaRPr>
          </a:p>
          <a:p>
            <a:r>
              <a:rPr lang="en-US" dirty="0"/>
              <a:t> </a:t>
            </a:r>
            <a:endParaRPr lang="fr-FR" dirty="0"/>
          </a:p>
          <a:p>
            <a:pPr marL="285750" lvl="0" indent="-285750">
              <a:buFont typeface="Arial" panose="020B0604020202020204" pitchFamily="34" charset="0"/>
              <a:buChar char="•"/>
            </a:pPr>
            <a:r>
              <a:rPr lang="en-US" b="1" dirty="0"/>
              <a:t>GitHub:</a:t>
            </a:r>
            <a:endParaRPr lang="fr-FR" dirty="0"/>
          </a:p>
          <a:p>
            <a:r>
              <a:rPr lang="en-US" b="1" dirty="0"/>
              <a:t> </a:t>
            </a:r>
            <a:endParaRPr lang="fr-FR" dirty="0"/>
          </a:p>
          <a:p>
            <a:r>
              <a:rPr lang="fr-FR" dirty="0">
                <a:solidFill>
                  <a:schemeClr val="bg1"/>
                </a:solidFill>
              </a:rPr>
              <a:t> </a:t>
            </a:r>
            <a:r>
              <a:rPr lang="en-US" dirty="0" smtClean="0">
                <a:solidFill>
                  <a:schemeClr val="bg1"/>
                </a:solidFill>
              </a:rPr>
              <a:t>GitHub </a:t>
            </a:r>
            <a:r>
              <a:rPr lang="en-US" dirty="0">
                <a:solidFill>
                  <a:schemeClr val="bg1"/>
                </a:solidFill>
              </a:rPr>
              <a:t>is a web-based platform built on top of </a:t>
            </a:r>
            <a:r>
              <a:rPr lang="en-US" dirty="0" err="1">
                <a:solidFill>
                  <a:schemeClr val="bg1"/>
                </a:solidFill>
              </a:rPr>
              <a:t>Git</a:t>
            </a:r>
            <a:r>
              <a:rPr lang="en-US" dirty="0">
                <a:solidFill>
                  <a:schemeClr val="bg1"/>
                </a:solidFill>
              </a:rPr>
              <a:t>, the distributed version control system. Launched in 2008, GitHub has become the go-to platform for developers, providing tools for version control, collaboration, code review, and project management. It has played a pivotal role in fostering open-source development and supporting distributed teams worldwide.</a:t>
            </a:r>
            <a:endParaRPr lang="fr-FR" dirty="0">
              <a:solidFill>
                <a:schemeClr val="bg1"/>
              </a:solidFill>
            </a:endParaRPr>
          </a:p>
          <a:p>
            <a:endParaRPr lang="fr-FR" dirty="0"/>
          </a:p>
        </p:txBody>
      </p:sp>
      <p:pic>
        <p:nvPicPr>
          <p:cNvPr id="2050" name="Picture 2" descr="logo, github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4" y="-17649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ogo, github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557" y="2938071"/>
            <a:ext cx="4324663" cy="24846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004" y="3695074"/>
            <a:ext cx="755078" cy="77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51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animEffect transition="in" filter="randombar(horizontal)">
                                      <p:cBhvr>
                                        <p:cTn id="1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4"/>
        <p:cNvGrpSpPr/>
        <p:nvPr/>
      </p:nvGrpSpPr>
      <p:grpSpPr>
        <a:xfrm>
          <a:off x="0" y="0"/>
          <a:ext cx="0" cy="0"/>
          <a:chOff x="0" y="0"/>
          <a:chExt cx="0" cy="0"/>
        </a:xfrm>
      </p:grpSpPr>
      <p:sp>
        <p:nvSpPr>
          <p:cNvPr id="1425" name="Google Shape;1425;p38"/>
          <p:cNvSpPr txBox="1">
            <a:spLocks noGrp="1"/>
          </p:cNvSpPr>
          <p:nvPr>
            <p:ph type="title"/>
          </p:nvPr>
        </p:nvSpPr>
        <p:spPr>
          <a:xfrm>
            <a:off x="720000" y="936725"/>
            <a:ext cx="5025300" cy="3219298"/>
          </a:xfrm>
          <a:prstGeom prst="rect">
            <a:avLst/>
          </a:prstGeom>
        </p:spPr>
        <p:txBody>
          <a:bodyPr spcFirstLastPara="1" wrap="square" lIns="91425" tIns="91425" rIns="91425" bIns="91425" anchor="ctr" anchorCtr="0">
            <a:noAutofit/>
          </a:bodyPr>
          <a:lstStyle/>
          <a:p>
            <a:r>
              <a:rPr lang="fr-FR" sz="2000" dirty="0" smtClean="0">
                <a:solidFill>
                  <a:srgbClr val="A6A6A6"/>
                </a:solidFill>
              </a:rPr>
              <a:t>1. Introduction </a:t>
            </a:r>
            <a:r>
              <a:rPr lang="fr-FR" sz="2000" dirty="0">
                <a:solidFill>
                  <a:srgbClr val="A6A6A6"/>
                </a:solidFill>
              </a:rPr>
              <a:t>to ICT</a:t>
            </a:r>
            <a:r>
              <a:rPr lang="fr-FR" sz="2000" dirty="0">
                <a:solidFill>
                  <a:schemeClr val="tx2"/>
                </a:solidFill>
              </a:rPr>
              <a:t/>
            </a:r>
            <a:br>
              <a:rPr lang="fr-FR" sz="2000" dirty="0">
                <a:solidFill>
                  <a:schemeClr val="tx2"/>
                </a:solidFill>
              </a:rPr>
            </a:br>
            <a:r>
              <a:rPr lang="fr-FR" sz="2000" dirty="0" smtClean="0">
                <a:solidFill>
                  <a:srgbClr val="A6A6A6"/>
                </a:solidFill>
              </a:rPr>
              <a:t>2. Information </a:t>
            </a:r>
            <a:r>
              <a:rPr lang="fr-FR" sz="2000" dirty="0">
                <a:solidFill>
                  <a:srgbClr val="A6A6A6"/>
                </a:solidFill>
              </a:rPr>
              <a:t>and Communication Technologies(</a:t>
            </a:r>
            <a:r>
              <a:rPr lang="fr-FR" sz="2000" dirty="0" err="1">
                <a:solidFill>
                  <a:srgbClr val="A6A6A6"/>
                </a:solidFill>
              </a:rPr>
              <a:t>definition</a:t>
            </a:r>
            <a:r>
              <a:rPr lang="fr-FR" sz="2000" dirty="0">
                <a:solidFill>
                  <a:srgbClr val="A6A6A6"/>
                </a:solidFill>
              </a:rPr>
              <a:t>)</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A6A6A6"/>
                </a:solidFill>
              </a:rPr>
              <a:t>3. Google </a:t>
            </a:r>
            <a:r>
              <a:rPr lang="fr-FR" sz="2000" dirty="0">
                <a:solidFill>
                  <a:srgbClr val="A6A6A6"/>
                </a:solidFill>
              </a:rPr>
              <a:t>Services </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A6A6A6"/>
                </a:solidFill>
              </a:rPr>
              <a:t>4. Microsoft </a:t>
            </a:r>
            <a:r>
              <a:rPr lang="fr-FR" sz="2000" dirty="0">
                <a:solidFill>
                  <a:srgbClr val="A6A6A6"/>
                </a:solidFill>
              </a:rPr>
              <a:t>Tools</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A6A6A6"/>
                </a:solidFill>
              </a:rPr>
              <a:t>5. Git </a:t>
            </a:r>
            <a:r>
              <a:rPr lang="fr-FR" sz="2000" dirty="0">
                <a:solidFill>
                  <a:srgbClr val="A6A6A6"/>
                </a:solidFill>
              </a:rPr>
              <a:t>and </a:t>
            </a:r>
            <a:r>
              <a:rPr lang="fr-FR" sz="2000" dirty="0" err="1">
                <a:solidFill>
                  <a:srgbClr val="A6A6A6"/>
                </a:solidFill>
              </a:rPr>
              <a:t>GitHub</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7030A0"/>
                </a:solidFill>
              </a:rPr>
              <a:t>6. </a:t>
            </a:r>
            <a:r>
              <a:rPr lang="fr-FR" sz="2000" dirty="0" err="1" smtClean="0">
                <a:solidFill>
                  <a:srgbClr val="7030A0"/>
                </a:solidFill>
              </a:rPr>
              <a:t>Benefits</a:t>
            </a:r>
            <a:r>
              <a:rPr lang="fr-FR" sz="2000" dirty="0" smtClean="0">
                <a:solidFill>
                  <a:srgbClr val="7030A0"/>
                </a:solidFill>
              </a:rPr>
              <a:t> </a:t>
            </a:r>
            <a:r>
              <a:rPr lang="fr-FR" sz="2000" dirty="0">
                <a:solidFill>
                  <a:srgbClr val="7030A0"/>
                </a:solidFill>
              </a:rPr>
              <a:t>of ICT Tools</a:t>
            </a:r>
            <a:r>
              <a:rPr lang="fr-FR" sz="2000" dirty="0">
                <a:solidFill>
                  <a:schemeClr val="bg1">
                    <a:lumMod val="65000"/>
                  </a:schemeClr>
                </a:solidFill>
              </a:rPr>
              <a:t/>
            </a:r>
            <a:br>
              <a:rPr lang="fr-FR" sz="2000" dirty="0">
                <a:solidFill>
                  <a:schemeClr val="bg1">
                    <a:lumMod val="65000"/>
                  </a:schemeClr>
                </a:solidFill>
              </a:rPr>
            </a:br>
            <a:r>
              <a:rPr lang="fr-FR" sz="2000" dirty="0" smtClean="0">
                <a:solidFill>
                  <a:schemeClr val="bg1">
                    <a:lumMod val="65000"/>
                  </a:schemeClr>
                </a:solidFill>
              </a:rPr>
              <a:t>7. Conclusion</a:t>
            </a:r>
            <a:r>
              <a:rPr lang="fr-FR" sz="2000" dirty="0">
                <a:solidFill>
                  <a:schemeClr val="bg1">
                    <a:lumMod val="65000"/>
                  </a:schemeClr>
                </a:solidFill>
              </a:rPr>
              <a:t/>
            </a:r>
            <a:br>
              <a:rPr lang="fr-FR" sz="2000" dirty="0">
                <a:solidFill>
                  <a:schemeClr val="bg1">
                    <a:lumMod val="65000"/>
                  </a:schemeClr>
                </a:solidFill>
              </a:rPr>
            </a:br>
            <a:endParaRPr lang="fr-FR" sz="2000" dirty="0">
              <a:solidFill>
                <a:schemeClr val="bg1">
                  <a:lumMod val="65000"/>
                </a:schemeClr>
              </a:solidFill>
            </a:endParaRPr>
          </a:p>
        </p:txBody>
      </p:sp>
    </p:spTree>
    <p:extLst>
      <p:ext uri="{BB962C8B-B14F-4D97-AF65-F5344CB8AC3E}">
        <p14:creationId xmlns:p14="http://schemas.microsoft.com/office/powerpoint/2010/main" val="279198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25"/>
                                        </p:tgtEl>
                                        <p:attrNameLst>
                                          <p:attrName>style.visibility</p:attrName>
                                        </p:attrNameLst>
                                      </p:cBhvr>
                                      <p:to>
                                        <p:strVal val="visible"/>
                                      </p:to>
                                    </p:set>
                                    <p:animEffect transition="in" filter="barn(inVertical)">
                                      <p:cBhvr>
                                        <p:cTn id="7" dur="500"/>
                                        <p:tgtEl>
                                          <p:spTgt spid="1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4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B</a:t>
            </a:r>
            <a:r>
              <a:rPr lang="en" dirty="0" smtClean="0">
                <a:solidFill>
                  <a:schemeClr val="lt2"/>
                </a:solidFill>
              </a:rPr>
              <a:t>enefits</a:t>
            </a:r>
            <a:r>
              <a:rPr lang="en" dirty="0" smtClean="0"/>
              <a:t> of ICT Tools </a:t>
            </a:r>
            <a:endParaRPr dirty="0"/>
          </a:p>
        </p:txBody>
      </p:sp>
      <p:sp>
        <p:nvSpPr>
          <p:cNvPr id="1723" name="Google Shape;1723;p43"/>
          <p:cNvSpPr/>
          <p:nvPr/>
        </p:nvSpPr>
        <p:spPr>
          <a:xfrm>
            <a:off x="720000" y="3165799"/>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4" name="Google Shape;1724;p43"/>
          <p:cNvGrpSpPr/>
          <p:nvPr/>
        </p:nvGrpSpPr>
        <p:grpSpPr>
          <a:xfrm>
            <a:off x="728250" y="2947650"/>
            <a:ext cx="1821000" cy="218100"/>
            <a:chOff x="1290775" y="1427529"/>
            <a:chExt cx="1821000" cy="218100"/>
          </a:xfrm>
        </p:grpSpPr>
        <p:sp>
          <p:nvSpPr>
            <p:cNvPr id="1725" name="Google Shape;1725;p43"/>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3"/>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3"/>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9" name="Google Shape;1729;p43"/>
          <p:cNvSpPr txBox="1"/>
          <p:nvPr/>
        </p:nvSpPr>
        <p:spPr>
          <a:xfrm>
            <a:off x="726420" y="3167876"/>
            <a:ext cx="1821000" cy="527700"/>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600" b="1" dirty="0">
                <a:solidFill>
                  <a:schemeClr val="tx2"/>
                </a:solidFill>
              </a:rPr>
              <a:t>Improved Communication</a:t>
            </a:r>
            <a:endParaRPr sz="1600" dirty="0">
              <a:solidFill>
                <a:schemeClr val="tx2"/>
              </a:solidFill>
              <a:latin typeface="Zen Dots"/>
              <a:ea typeface="Zen Dots"/>
              <a:cs typeface="Zen Dots"/>
              <a:sym typeface="Zen Dots"/>
            </a:endParaRPr>
          </a:p>
        </p:txBody>
      </p:sp>
      <p:sp>
        <p:nvSpPr>
          <p:cNvPr id="1730" name="Google Shape;1730;p43"/>
          <p:cNvSpPr txBox="1"/>
          <p:nvPr/>
        </p:nvSpPr>
        <p:spPr>
          <a:xfrm>
            <a:off x="726425" y="3693498"/>
            <a:ext cx="1821000" cy="975937"/>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t" anchorCtr="0">
            <a:noAutofit/>
          </a:bodyPr>
          <a:lstStyle/>
          <a:p>
            <a:r>
              <a:rPr lang="en-US" dirty="0">
                <a:solidFill>
                  <a:srgbClr val="6596BE"/>
                </a:solidFill>
                <a:latin typeface="Agency FB" panose="020B0503020202020204" pitchFamily="34" charset="0"/>
              </a:rPr>
              <a:t>ICT facilitates </a:t>
            </a:r>
            <a:r>
              <a:rPr lang="en-US" dirty="0">
                <a:solidFill>
                  <a:schemeClr val="bg1"/>
                </a:solidFill>
                <a:latin typeface="Agency FB" panose="020B0503020202020204" pitchFamily="34" charset="0"/>
              </a:rPr>
              <a:t>instant communication through emails, messaging apps, video conferencing</a:t>
            </a:r>
            <a:endParaRPr lang="fr-FR" dirty="0">
              <a:solidFill>
                <a:schemeClr val="bg1"/>
              </a:solidFill>
              <a:latin typeface="Agency FB" panose="020B0503020202020204" pitchFamily="34" charset="0"/>
            </a:endParaRPr>
          </a:p>
        </p:txBody>
      </p:sp>
      <p:sp>
        <p:nvSpPr>
          <p:cNvPr id="1731" name="Google Shape;1731;p43"/>
          <p:cNvSpPr/>
          <p:nvPr/>
        </p:nvSpPr>
        <p:spPr>
          <a:xfrm>
            <a:off x="2676700" y="3165799"/>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43"/>
          <p:cNvGrpSpPr/>
          <p:nvPr/>
        </p:nvGrpSpPr>
        <p:grpSpPr>
          <a:xfrm>
            <a:off x="2684950" y="2947650"/>
            <a:ext cx="1821000" cy="218100"/>
            <a:chOff x="1290775" y="1427529"/>
            <a:chExt cx="1821000" cy="218100"/>
          </a:xfrm>
        </p:grpSpPr>
        <p:sp>
          <p:nvSpPr>
            <p:cNvPr id="1733" name="Google Shape;1733;p43"/>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3"/>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43"/>
          <p:cNvSpPr txBox="1"/>
          <p:nvPr/>
        </p:nvSpPr>
        <p:spPr>
          <a:xfrm>
            <a:off x="2681305" y="3168018"/>
            <a:ext cx="1821000" cy="527700"/>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600" b="1" dirty="0">
                <a:solidFill>
                  <a:schemeClr val="tx2"/>
                </a:solidFill>
              </a:rPr>
              <a:t>Increased Efficiency</a:t>
            </a:r>
            <a:endParaRPr sz="1600" dirty="0">
              <a:solidFill>
                <a:schemeClr val="tx2"/>
              </a:solidFill>
              <a:latin typeface="Zen Dots"/>
              <a:ea typeface="Zen Dots"/>
              <a:cs typeface="Zen Dots"/>
              <a:sym typeface="Zen Dots"/>
            </a:endParaRPr>
          </a:p>
        </p:txBody>
      </p:sp>
      <p:sp>
        <p:nvSpPr>
          <p:cNvPr id="1738" name="Google Shape;1738;p43"/>
          <p:cNvSpPr txBox="1"/>
          <p:nvPr/>
        </p:nvSpPr>
        <p:spPr>
          <a:xfrm>
            <a:off x="2683125" y="3693499"/>
            <a:ext cx="1821000" cy="975936"/>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t" anchorCtr="0">
            <a:noAutofit/>
          </a:bodyPr>
          <a:lstStyle/>
          <a:p>
            <a:pPr lvl="0" algn="ctr">
              <a:spcAft>
                <a:spcPts val="1600"/>
              </a:spcAft>
            </a:pPr>
            <a:r>
              <a:rPr lang="en-US" sz="1200" dirty="0">
                <a:solidFill>
                  <a:srgbClr val="6596BE"/>
                </a:solidFill>
                <a:latin typeface="Agency FB" panose="020B0503020202020204" pitchFamily="34" charset="0"/>
              </a:rPr>
              <a:t>By improving </a:t>
            </a:r>
            <a:r>
              <a:rPr lang="en-US" sz="1200" dirty="0">
                <a:solidFill>
                  <a:schemeClr val="bg1"/>
                </a:solidFill>
                <a:latin typeface="Agency FB" panose="020B0503020202020204" pitchFamily="34" charset="0"/>
              </a:rPr>
              <a:t>communications and coordination through various tools This leads to increased efficiency</a:t>
            </a:r>
            <a:endParaRPr sz="1200" b="1" dirty="0">
              <a:solidFill>
                <a:schemeClr val="bg1"/>
              </a:solidFill>
              <a:highlight>
                <a:srgbClr val="7EC8D4"/>
              </a:highlight>
              <a:latin typeface="Agency FB" panose="020B0503020202020204" pitchFamily="34" charset="0"/>
              <a:ea typeface="Anaheim"/>
              <a:cs typeface="Anaheim"/>
              <a:sym typeface="Anaheim"/>
            </a:endParaRPr>
          </a:p>
        </p:txBody>
      </p:sp>
      <p:sp>
        <p:nvSpPr>
          <p:cNvPr id="1739" name="Google Shape;1739;p43"/>
          <p:cNvSpPr/>
          <p:nvPr/>
        </p:nvSpPr>
        <p:spPr>
          <a:xfrm>
            <a:off x="4633400" y="3165799"/>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43"/>
          <p:cNvGrpSpPr/>
          <p:nvPr/>
        </p:nvGrpSpPr>
        <p:grpSpPr>
          <a:xfrm>
            <a:off x="4641650" y="2947650"/>
            <a:ext cx="1821000" cy="218100"/>
            <a:chOff x="1290775" y="1427529"/>
            <a:chExt cx="1821000" cy="218100"/>
          </a:xfrm>
        </p:grpSpPr>
        <p:sp>
          <p:nvSpPr>
            <p:cNvPr id="1741" name="Google Shape;1741;p43"/>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3"/>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3"/>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5" name="Google Shape;1745;p43"/>
          <p:cNvSpPr txBox="1"/>
          <p:nvPr/>
        </p:nvSpPr>
        <p:spPr>
          <a:xfrm>
            <a:off x="4639830" y="3165775"/>
            <a:ext cx="1821000" cy="527700"/>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600" b="1" dirty="0">
                <a:solidFill>
                  <a:schemeClr val="tx2"/>
                </a:solidFill>
              </a:rPr>
              <a:t>Increasing Motivation</a:t>
            </a:r>
            <a:endParaRPr sz="1600" dirty="0">
              <a:solidFill>
                <a:schemeClr val="tx2"/>
              </a:solidFill>
              <a:latin typeface="Zen Dots"/>
              <a:ea typeface="Zen Dots"/>
              <a:cs typeface="Zen Dots"/>
              <a:sym typeface="Zen Dots"/>
            </a:endParaRPr>
          </a:p>
        </p:txBody>
      </p:sp>
      <p:sp>
        <p:nvSpPr>
          <p:cNvPr id="1746" name="Google Shape;1746;p43"/>
          <p:cNvSpPr txBox="1"/>
          <p:nvPr/>
        </p:nvSpPr>
        <p:spPr>
          <a:xfrm>
            <a:off x="4639825" y="3693499"/>
            <a:ext cx="1821000" cy="975936"/>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t" anchorCtr="0">
            <a:noAutofit/>
          </a:bodyPr>
          <a:lstStyle/>
          <a:p>
            <a:pPr lvl="0" algn="ctr">
              <a:spcAft>
                <a:spcPts val="1600"/>
              </a:spcAft>
            </a:pPr>
            <a:r>
              <a:rPr lang="en-US" dirty="0">
                <a:solidFill>
                  <a:srgbClr val="6596BE"/>
                </a:solidFill>
                <a:latin typeface="Agency FB" panose="020B0503020202020204" pitchFamily="34" charset="0"/>
              </a:rPr>
              <a:t>By providing </a:t>
            </a:r>
            <a:r>
              <a:rPr lang="en-US" dirty="0">
                <a:solidFill>
                  <a:schemeClr val="bg1"/>
                </a:solidFill>
                <a:latin typeface="Agency FB" panose="020B0503020202020204" pitchFamily="34" charset="0"/>
              </a:rPr>
              <a:t>interactive and engaging learning experiences and also getting quick feedback on own </a:t>
            </a:r>
            <a:r>
              <a:rPr lang="en-US" dirty="0" smtClean="0">
                <a:solidFill>
                  <a:schemeClr val="bg1"/>
                </a:solidFill>
                <a:latin typeface="Agency FB" panose="020B0503020202020204" pitchFamily="34" charset="0"/>
              </a:rPr>
              <a:t>work.</a:t>
            </a:r>
            <a:endParaRPr b="1" dirty="0">
              <a:solidFill>
                <a:schemeClr val="bg1"/>
              </a:solidFill>
              <a:highlight>
                <a:srgbClr val="7EC8D4"/>
              </a:highlight>
              <a:latin typeface="Agency FB" panose="020B0503020202020204" pitchFamily="34" charset="0"/>
              <a:ea typeface="Anaheim"/>
              <a:cs typeface="Anaheim"/>
              <a:sym typeface="Anaheim"/>
            </a:endParaRPr>
          </a:p>
        </p:txBody>
      </p:sp>
      <p:sp>
        <p:nvSpPr>
          <p:cNvPr id="1747" name="Google Shape;1747;p43"/>
          <p:cNvSpPr/>
          <p:nvPr/>
        </p:nvSpPr>
        <p:spPr>
          <a:xfrm>
            <a:off x="6590100" y="3165799"/>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3"/>
          <p:cNvGrpSpPr/>
          <p:nvPr/>
        </p:nvGrpSpPr>
        <p:grpSpPr>
          <a:xfrm>
            <a:off x="6598350" y="2947650"/>
            <a:ext cx="1821000" cy="218100"/>
            <a:chOff x="1290775" y="1427529"/>
            <a:chExt cx="1821000" cy="218100"/>
          </a:xfrm>
        </p:grpSpPr>
        <p:sp>
          <p:nvSpPr>
            <p:cNvPr id="1749" name="Google Shape;1749;p43"/>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3"/>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3"/>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3" name="Google Shape;1753;p43"/>
          <p:cNvSpPr txBox="1"/>
          <p:nvPr/>
        </p:nvSpPr>
        <p:spPr>
          <a:xfrm>
            <a:off x="6596530" y="3165775"/>
            <a:ext cx="1821000" cy="527700"/>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600" b="1" dirty="0">
                <a:solidFill>
                  <a:schemeClr val="tx2"/>
                </a:solidFill>
              </a:rPr>
              <a:t>Innovation and Creativity</a:t>
            </a:r>
            <a:endParaRPr sz="1600" dirty="0">
              <a:solidFill>
                <a:schemeClr val="tx2"/>
              </a:solidFill>
              <a:latin typeface="Zen Dots"/>
              <a:ea typeface="Zen Dots"/>
              <a:cs typeface="Zen Dots"/>
              <a:sym typeface="Zen Dots"/>
            </a:endParaRPr>
          </a:p>
        </p:txBody>
      </p:sp>
      <p:sp>
        <p:nvSpPr>
          <p:cNvPr id="1754" name="Google Shape;1754;p43"/>
          <p:cNvSpPr txBox="1"/>
          <p:nvPr/>
        </p:nvSpPr>
        <p:spPr>
          <a:xfrm>
            <a:off x="6596525" y="3693499"/>
            <a:ext cx="1821000" cy="975936"/>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t" anchorCtr="0">
            <a:noAutofit/>
          </a:bodyPr>
          <a:lstStyle/>
          <a:p>
            <a:r>
              <a:rPr lang="en-US" dirty="0">
                <a:solidFill>
                  <a:srgbClr val="6596BE"/>
                </a:solidFill>
                <a:latin typeface="Agency FB" panose="020B0503020202020204" pitchFamily="34" charset="0"/>
              </a:rPr>
              <a:t>ICT tools </a:t>
            </a:r>
            <a:r>
              <a:rPr lang="en-US" dirty="0">
                <a:solidFill>
                  <a:schemeClr val="bg1"/>
                </a:solidFill>
                <a:latin typeface="Agency FB" panose="020B0503020202020204" pitchFamily="34" charset="0"/>
              </a:rPr>
              <a:t>provide platforms for innovation and creative expression. From software development to </a:t>
            </a:r>
            <a:r>
              <a:rPr lang="en-US" dirty="0" smtClean="0">
                <a:solidFill>
                  <a:schemeClr val="bg1"/>
                </a:solidFill>
                <a:latin typeface="Agency FB" panose="020B0503020202020204" pitchFamily="34" charset="0"/>
              </a:rPr>
              <a:t>many fields</a:t>
            </a:r>
            <a:r>
              <a:rPr lang="en-US" dirty="0">
                <a:solidFill>
                  <a:schemeClr val="bg1"/>
                </a:solidFill>
                <a:latin typeface="Agency FB" panose="020B0503020202020204" pitchFamily="34" charset="0"/>
              </a:rPr>
              <a:t>.</a:t>
            </a:r>
            <a:endParaRPr lang="fr-FR" dirty="0">
              <a:solidFill>
                <a:schemeClr val="bg1"/>
              </a:solidFill>
              <a:latin typeface="Agency FB" panose="020B0503020202020204" pitchFamily="34" charset="0"/>
            </a:endParaRPr>
          </a:p>
        </p:txBody>
      </p:sp>
      <p:grpSp>
        <p:nvGrpSpPr>
          <p:cNvPr id="1755" name="Google Shape;1755;p43"/>
          <p:cNvGrpSpPr/>
          <p:nvPr/>
        </p:nvGrpSpPr>
        <p:grpSpPr>
          <a:xfrm>
            <a:off x="1313254" y="1646135"/>
            <a:ext cx="650997" cy="759684"/>
            <a:chOff x="4876875" y="1427500"/>
            <a:chExt cx="1130400" cy="1319125"/>
          </a:xfrm>
        </p:grpSpPr>
        <p:sp>
          <p:nvSpPr>
            <p:cNvPr id="1756" name="Google Shape;1756;p43"/>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3"/>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43"/>
          <p:cNvGrpSpPr/>
          <p:nvPr/>
        </p:nvGrpSpPr>
        <p:grpSpPr>
          <a:xfrm>
            <a:off x="3269954" y="1646135"/>
            <a:ext cx="650997" cy="759684"/>
            <a:chOff x="4876875" y="1427500"/>
            <a:chExt cx="1130400" cy="1319125"/>
          </a:xfrm>
        </p:grpSpPr>
        <p:sp>
          <p:nvSpPr>
            <p:cNvPr id="1759" name="Google Shape;1759;p43"/>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3"/>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43"/>
          <p:cNvGrpSpPr/>
          <p:nvPr/>
        </p:nvGrpSpPr>
        <p:grpSpPr>
          <a:xfrm>
            <a:off x="5226654" y="1646135"/>
            <a:ext cx="650997" cy="759684"/>
            <a:chOff x="4876875" y="1427500"/>
            <a:chExt cx="1130400" cy="1319125"/>
          </a:xfrm>
        </p:grpSpPr>
        <p:sp>
          <p:nvSpPr>
            <p:cNvPr id="1762" name="Google Shape;1762;p43"/>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43"/>
          <p:cNvGrpSpPr/>
          <p:nvPr/>
        </p:nvGrpSpPr>
        <p:grpSpPr>
          <a:xfrm>
            <a:off x="7183354" y="1646135"/>
            <a:ext cx="650997" cy="759684"/>
            <a:chOff x="4876875" y="1427500"/>
            <a:chExt cx="1130400" cy="1319125"/>
          </a:xfrm>
        </p:grpSpPr>
        <p:sp>
          <p:nvSpPr>
            <p:cNvPr id="1765" name="Google Shape;1765;p43"/>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3"/>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67" name="Google Shape;1767;p43"/>
          <p:cNvCxnSpPr>
            <a:stCxn id="1756" idx="2"/>
            <a:endCxn id="1725" idx="0"/>
          </p:cNvCxnSpPr>
          <p:nvPr/>
        </p:nvCxnSpPr>
        <p:spPr>
          <a:xfrm>
            <a:off x="1638753" y="2405819"/>
            <a:ext cx="0" cy="541800"/>
          </a:xfrm>
          <a:prstGeom prst="straightConnector1">
            <a:avLst/>
          </a:prstGeom>
          <a:noFill/>
          <a:ln w="9525" cap="flat" cmpd="sng">
            <a:solidFill>
              <a:schemeClr val="dk2"/>
            </a:solidFill>
            <a:prstDash val="solid"/>
            <a:round/>
            <a:headEnd type="none" w="med" len="med"/>
            <a:tailEnd type="none" w="med" len="med"/>
          </a:ln>
        </p:spPr>
      </p:cxnSp>
      <p:cxnSp>
        <p:nvCxnSpPr>
          <p:cNvPr id="1768" name="Google Shape;1768;p43"/>
          <p:cNvCxnSpPr>
            <a:stCxn id="1759" idx="2"/>
            <a:endCxn id="1733" idx="0"/>
          </p:cNvCxnSpPr>
          <p:nvPr/>
        </p:nvCxnSpPr>
        <p:spPr>
          <a:xfrm>
            <a:off x="3595453" y="2405819"/>
            <a:ext cx="0" cy="541800"/>
          </a:xfrm>
          <a:prstGeom prst="straightConnector1">
            <a:avLst/>
          </a:prstGeom>
          <a:noFill/>
          <a:ln w="9525" cap="flat" cmpd="sng">
            <a:solidFill>
              <a:schemeClr val="dk2"/>
            </a:solidFill>
            <a:prstDash val="solid"/>
            <a:round/>
            <a:headEnd type="none" w="med" len="med"/>
            <a:tailEnd type="none" w="med" len="med"/>
          </a:ln>
        </p:spPr>
      </p:cxnSp>
      <p:cxnSp>
        <p:nvCxnSpPr>
          <p:cNvPr id="1769" name="Google Shape;1769;p43"/>
          <p:cNvCxnSpPr>
            <a:stCxn id="1762" idx="2"/>
            <a:endCxn id="1741" idx="0"/>
          </p:cNvCxnSpPr>
          <p:nvPr/>
        </p:nvCxnSpPr>
        <p:spPr>
          <a:xfrm>
            <a:off x="5552153" y="2405819"/>
            <a:ext cx="0" cy="541800"/>
          </a:xfrm>
          <a:prstGeom prst="straightConnector1">
            <a:avLst/>
          </a:prstGeom>
          <a:noFill/>
          <a:ln w="9525" cap="flat" cmpd="sng">
            <a:solidFill>
              <a:schemeClr val="dk2"/>
            </a:solidFill>
            <a:prstDash val="solid"/>
            <a:round/>
            <a:headEnd type="none" w="med" len="med"/>
            <a:tailEnd type="none" w="med" len="med"/>
          </a:ln>
        </p:spPr>
      </p:cxnSp>
      <p:cxnSp>
        <p:nvCxnSpPr>
          <p:cNvPr id="1770" name="Google Shape;1770;p43"/>
          <p:cNvCxnSpPr>
            <a:stCxn id="1765" idx="2"/>
            <a:endCxn id="1749" idx="0"/>
          </p:cNvCxnSpPr>
          <p:nvPr/>
        </p:nvCxnSpPr>
        <p:spPr>
          <a:xfrm>
            <a:off x="7508853" y="2405819"/>
            <a:ext cx="0" cy="541800"/>
          </a:xfrm>
          <a:prstGeom prst="straightConnector1">
            <a:avLst/>
          </a:prstGeom>
          <a:noFill/>
          <a:ln w="9525" cap="flat" cmpd="sng">
            <a:solidFill>
              <a:schemeClr val="dk2"/>
            </a:solidFill>
            <a:prstDash val="solid"/>
            <a:round/>
            <a:headEnd type="none" w="med" len="med"/>
            <a:tailEnd type="none" w="med" len="med"/>
          </a:ln>
        </p:spPr>
      </p:cxnSp>
      <p:cxnSp>
        <p:nvCxnSpPr>
          <p:cNvPr id="1771" name="Google Shape;1771;p43"/>
          <p:cNvCxnSpPr>
            <a:stCxn id="1756" idx="3"/>
            <a:endCxn id="1759" idx="1"/>
          </p:cNvCxnSpPr>
          <p:nvPr/>
        </p:nvCxnSpPr>
        <p:spPr>
          <a:xfrm>
            <a:off x="1964252" y="2088786"/>
            <a:ext cx="1305600" cy="0"/>
          </a:xfrm>
          <a:prstGeom prst="straightConnector1">
            <a:avLst/>
          </a:prstGeom>
          <a:noFill/>
          <a:ln w="9525" cap="flat" cmpd="sng">
            <a:solidFill>
              <a:schemeClr val="dk2"/>
            </a:solidFill>
            <a:prstDash val="solid"/>
            <a:round/>
            <a:headEnd type="none" w="med" len="med"/>
            <a:tailEnd type="none" w="med" len="med"/>
          </a:ln>
        </p:spPr>
      </p:cxnSp>
      <p:cxnSp>
        <p:nvCxnSpPr>
          <p:cNvPr id="1772" name="Google Shape;1772;p43"/>
          <p:cNvCxnSpPr>
            <a:stCxn id="1759" idx="3"/>
            <a:endCxn id="1762" idx="1"/>
          </p:cNvCxnSpPr>
          <p:nvPr/>
        </p:nvCxnSpPr>
        <p:spPr>
          <a:xfrm>
            <a:off x="3920952" y="2088786"/>
            <a:ext cx="13056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43"/>
          <p:cNvCxnSpPr>
            <a:stCxn id="1762" idx="3"/>
            <a:endCxn id="1765" idx="1"/>
          </p:cNvCxnSpPr>
          <p:nvPr/>
        </p:nvCxnSpPr>
        <p:spPr>
          <a:xfrm>
            <a:off x="5877652" y="2088786"/>
            <a:ext cx="1305600" cy="0"/>
          </a:xfrm>
          <a:prstGeom prst="straightConnector1">
            <a:avLst/>
          </a:prstGeom>
          <a:noFill/>
          <a:ln w="9525" cap="flat" cmpd="sng">
            <a:solidFill>
              <a:schemeClr val="dk2"/>
            </a:solidFill>
            <a:prstDash val="solid"/>
            <a:round/>
            <a:headEnd type="none" w="med" len="med"/>
            <a:tailEnd type="none" w="med" len="med"/>
          </a:ln>
        </p:spPr>
      </p:cxnSp>
      <p:grpSp>
        <p:nvGrpSpPr>
          <p:cNvPr id="1774" name="Google Shape;1774;p43"/>
          <p:cNvGrpSpPr/>
          <p:nvPr/>
        </p:nvGrpSpPr>
        <p:grpSpPr>
          <a:xfrm>
            <a:off x="1510255" y="1884147"/>
            <a:ext cx="326665" cy="326993"/>
            <a:chOff x="6026746" y="2831051"/>
            <a:chExt cx="326665" cy="326993"/>
          </a:xfrm>
        </p:grpSpPr>
        <p:sp>
          <p:nvSpPr>
            <p:cNvPr id="1775" name="Google Shape;1775;p43"/>
            <p:cNvSpPr/>
            <p:nvPr/>
          </p:nvSpPr>
          <p:spPr>
            <a:xfrm>
              <a:off x="6175932" y="2831051"/>
              <a:ext cx="177477" cy="177418"/>
            </a:xfrm>
            <a:custGeom>
              <a:avLst/>
              <a:gdLst/>
              <a:ahLst/>
              <a:cxnLst/>
              <a:rect l="l" t="t" r="r" b="b"/>
              <a:pathLst>
                <a:path w="4999" h="4997" extrusionOk="0">
                  <a:moveTo>
                    <a:pt x="2499" y="0"/>
                  </a:moveTo>
                  <a:cubicBezTo>
                    <a:pt x="1120" y="0"/>
                    <a:pt x="0" y="1118"/>
                    <a:pt x="0" y="2498"/>
                  </a:cubicBezTo>
                  <a:cubicBezTo>
                    <a:pt x="0" y="3878"/>
                    <a:pt x="1120" y="4996"/>
                    <a:pt x="2499" y="4996"/>
                  </a:cubicBezTo>
                  <a:cubicBezTo>
                    <a:pt x="3879" y="4996"/>
                    <a:pt x="4998" y="3878"/>
                    <a:pt x="4998" y="2498"/>
                  </a:cubicBezTo>
                  <a:cubicBezTo>
                    <a:pt x="4998" y="1118"/>
                    <a:pt x="3879" y="0"/>
                    <a:pt x="2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3"/>
            <p:cNvSpPr/>
            <p:nvPr/>
          </p:nvSpPr>
          <p:spPr>
            <a:xfrm>
              <a:off x="6224217" y="2836128"/>
              <a:ext cx="129194" cy="172341"/>
            </a:xfrm>
            <a:custGeom>
              <a:avLst/>
              <a:gdLst/>
              <a:ahLst/>
              <a:cxnLst/>
              <a:rect l="l" t="t" r="r" b="b"/>
              <a:pathLst>
                <a:path w="3639" h="4854" extrusionOk="0">
                  <a:moveTo>
                    <a:pt x="1975" y="1"/>
                  </a:moveTo>
                  <a:lnTo>
                    <a:pt x="1975" y="1"/>
                  </a:lnTo>
                  <a:cubicBezTo>
                    <a:pt x="2783" y="414"/>
                    <a:pt x="3336" y="1256"/>
                    <a:pt x="3336" y="2226"/>
                  </a:cubicBezTo>
                  <a:cubicBezTo>
                    <a:pt x="3336" y="3606"/>
                    <a:pt x="2216" y="4724"/>
                    <a:pt x="838" y="4724"/>
                  </a:cubicBezTo>
                  <a:cubicBezTo>
                    <a:pt x="544" y="4724"/>
                    <a:pt x="262" y="4673"/>
                    <a:pt x="0" y="4580"/>
                  </a:cubicBezTo>
                  <a:lnTo>
                    <a:pt x="0" y="4580"/>
                  </a:lnTo>
                  <a:cubicBezTo>
                    <a:pt x="343" y="4754"/>
                    <a:pt x="730" y="4853"/>
                    <a:pt x="1140" y="4853"/>
                  </a:cubicBezTo>
                  <a:cubicBezTo>
                    <a:pt x="2519" y="4853"/>
                    <a:pt x="3638" y="3735"/>
                    <a:pt x="3638" y="2355"/>
                  </a:cubicBezTo>
                  <a:cubicBezTo>
                    <a:pt x="3638" y="1269"/>
                    <a:pt x="2943" y="342"/>
                    <a:pt x="19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3"/>
            <p:cNvSpPr/>
            <p:nvPr/>
          </p:nvSpPr>
          <p:spPr>
            <a:xfrm>
              <a:off x="6026746" y="2965965"/>
              <a:ext cx="191252" cy="177028"/>
            </a:xfrm>
            <a:custGeom>
              <a:avLst/>
              <a:gdLst/>
              <a:ahLst/>
              <a:cxnLst/>
              <a:rect l="l" t="t" r="r" b="b"/>
              <a:pathLst>
                <a:path w="5387" h="4986" extrusionOk="0">
                  <a:moveTo>
                    <a:pt x="749" y="0"/>
                  </a:moveTo>
                  <a:cubicBezTo>
                    <a:pt x="474" y="481"/>
                    <a:pt x="232" y="1008"/>
                    <a:pt x="209" y="1575"/>
                  </a:cubicBezTo>
                  <a:cubicBezTo>
                    <a:pt x="195" y="1899"/>
                    <a:pt x="365" y="2195"/>
                    <a:pt x="293" y="2522"/>
                  </a:cubicBezTo>
                  <a:cubicBezTo>
                    <a:pt x="209" y="2894"/>
                    <a:pt x="29" y="3241"/>
                    <a:pt x="19" y="3630"/>
                  </a:cubicBezTo>
                  <a:cubicBezTo>
                    <a:pt x="1" y="4319"/>
                    <a:pt x="608" y="4961"/>
                    <a:pt x="1296" y="4985"/>
                  </a:cubicBezTo>
                  <a:lnTo>
                    <a:pt x="4092" y="4985"/>
                  </a:lnTo>
                  <a:cubicBezTo>
                    <a:pt x="4778" y="4961"/>
                    <a:pt x="5387" y="4319"/>
                    <a:pt x="5368" y="3630"/>
                  </a:cubicBezTo>
                  <a:cubicBezTo>
                    <a:pt x="5357" y="3241"/>
                    <a:pt x="5177" y="2894"/>
                    <a:pt x="5093" y="2522"/>
                  </a:cubicBezTo>
                  <a:cubicBezTo>
                    <a:pt x="5021" y="2194"/>
                    <a:pt x="5190" y="1899"/>
                    <a:pt x="5177" y="1575"/>
                  </a:cubicBezTo>
                  <a:cubicBezTo>
                    <a:pt x="5152" y="1008"/>
                    <a:pt x="4912" y="481"/>
                    <a:pt x="4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3"/>
            <p:cNvSpPr/>
            <p:nvPr/>
          </p:nvSpPr>
          <p:spPr>
            <a:xfrm>
              <a:off x="6157186" y="2965930"/>
              <a:ext cx="60780" cy="176957"/>
            </a:xfrm>
            <a:custGeom>
              <a:avLst/>
              <a:gdLst/>
              <a:ahLst/>
              <a:cxnLst/>
              <a:rect l="l" t="t" r="r" b="b"/>
              <a:pathLst>
                <a:path w="1712" h="4984" extrusionOk="0">
                  <a:moveTo>
                    <a:pt x="547" y="0"/>
                  </a:moveTo>
                  <a:cubicBezTo>
                    <a:pt x="822" y="479"/>
                    <a:pt x="1064" y="1007"/>
                    <a:pt x="1087" y="1573"/>
                  </a:cubicBezTo>
                  <a:cubicBezTo>
                    <a:pt x="1101" y="1897"/>
                    <a:pt x="931" y="2192"/>
                    <a:pt x="1003" y="2521"/>
                  </a:cubicBezTo>
                  <a:cubicBezTo>
                    <a:pt x="1087" y="2895"/>
                    <a:pt x="1267" y="3241"/>
                    <a:pt x="1277" y="3629"/>
                  </a:cubicBezTo>
                  <a:cubicBezTo>
                    <a:pt x="1295" y="4319"/>
                    <a:pt x="687" y="4960"/>
                    <a:pt x="0" y="4983"/>
                  </a:cubicBezTo>
                  <a:lnTo>
                    <a:pt x="416" y="4983"/>
                  </a:lnTo>
                  <a:cubicBezTo>
                    <a:pt x="1104" y="4960"/>
                    <a:pt x="1711" y="4319"/>
                    <a:pt x="1693" y="3629"/>
                  </a:cubicBezTo>
                  <a:cubicBezTo>
                    <a:pt x="1683" y="3242"/>
                    <a:pt x="1503" y="2895"/>
                    <a:pt x="1419" y="2521"/>
                  </a:cubicBezTo>
                  <a:cubicBezTo>
                    <a:pt x="1347" y="2195"/>
                    <a:pt x="1516" y="1897"/>
                    <a:pt x="1503" y="1573"/>
                  </a:cubicBezTo>
                  <a:cubicBezTo>
                    <a:pt x="1478" y="1007"/>
                    <a:pt x="1238" y="479"/>
                    <a:pt x="9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3"/>
            <p:cNvSpPr/>
            <p:nvPr/>
          </p:nvSpPr>
          <p:spPr>
            <a:xfrm>
              <a:off x="6048154" y="3083767"/>
              <a:ext cx="148436" cy="74276"/>
            </a:xfrm>
            <a:custGeom>
              <a:avLst/>
              <a:gdLst/>
              <a:ahLst/>
              <a:cxnLst/>
              <a:rect l="l" t="t" r="r" b="b"/>
              <a:pathLst>
                <a:path w="4181" h="2092" extrusionOk="0">
                  <a:moveTo>
                    <a:pt x="2091" y="1"/>
                  </a:moveTo>
                  <a:cubicBezTo>
                    <a:pt x="936" y="1"/>
                    <a:pt x="0" y="936"/>
                    <a:pt x="0" y="2092"/>
                  </a:cubicBezTo>
                  <a:lnTo>
                    <a:pt x="4181" y="2092"/>
                  </a:lnTo>
                  <a:cubicBezTo>
                    <a:pt x="4181" y="936"/>
                    <a:pt x="3245" y="1"/>
                    <a:pt x="2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3"/>
            <p:cNvSpPr/>
            <p:nvPr/>
          </p:nvSpPr>
          <p:spPr>
            <a:xfrm>
              <a:off x="6114866" y="3083767"/>
              <a:ext cx="81691" cy="74276"/>
            </a:xfrm>
            <a:custGeom>
              <a:avLst/>
              <a:gdLst/>
              <a:ahLst/>
              <a:cxnLst/>
              <a:rect l="l" t="t" r="r" b="b"/>
              <a:pathLst>
                <a:path w="2301" h="2092" extrusionOk="0">
                  <a:moveTo>
                    <a:pt x="209" y="1"/>
                  </a:moveTo>
                  <a:cubicBezTo>
                    <a:pt x="140" y="1"/>
                    <a:pt x="70" y="5"/>
                    <a:pt x="1" y="12"/>
                  </a:cubicBezTo>
                  <a:cubicBezTo>
                    <a:pt x="1057" y="116"/>
                    <a:pt x="1882" y="1008"/>
                    <a:pt x="1882" y="2092"/>
                  </a:cubicBezTo>
                  <a:lnTo>
                    <a:pt x="2300" y="2092"/>
                  </a:lnTo>
                  <a:cubicBezTo>
                    <a:pt x="2300" y="1513"/>
                    <a:pt x="2066" y="992"/>
                    <a:pt x="1687" y="612"/>
                  </a:cubicBezTo>
                  <a:cubicBezTo>
                    <a:pt x="1309" y="234"/>
                    <a:pt x="788" y="1"/>
                    <a:pt x="20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3"/>
            <p:cNvSpPr/>
            <p:nvPr/>
          </p:nvSpPr>
          <p:spPr>
            <a:xfrm>
              <a:off x="6106025" y="3047234"/>
              <a:ext cx="32804" cy="59719"/>
            </a:xfrm>
            <a:custGeom>
              <a:avLst/>
              <a:gdLst/>
              <a:ahLst/>
              <a:cxnLst/>
              <a:rect l="l" t="t" r="r" b="b"/>
              <a:pathLst>
                <a:path w="924" h="1682" extrusionOk="0">
                  <a:moveTo>
                    <a:pt x="1" y="1"/>
                  </a:moveTo>
                  <a:lnTo>
                    <a:pt x="1" y="1221"/>
                  </a:lnTo>
                  <a:cubicBezTo>
                    <a:pt x="1" y="1475"/>
                    <a:pt x="205" y="1682"/>
                    <a:pt x="461" y="1682"/>
                  </a:cubicBezTo>
                  <a:cubicBezTo>
                    <a:pt x="715" y="1682"/>
                    <a:pt x="922" y="1475"/>
                    <a:pt x="923" y="1221"/>
                  </a:cubicBezTo>
                  <a:lnTo>
                    <a:pt x="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3"/>
            <p:cNvSpPr/>
            <p:nvPr/>
          </p:nvSpPr>
          <p:spPr>
            <a:xfrm>
              <a:off x="6115647" y="3047198"/>
              <a:ext cx="23112" cy="59648"/>
            </a:xfrm>
            <a:custGeom>
              <a:avLst/>
              <a:gdLst/>
              <a:ahLst/>
              <a:cxnLst/>
              <a:rect l="l" t="t" r="r" b="b"/>
              <a:pathLst>
                <a:path w="651" h="1680" extrusionOk="0">
                  <a:moveTo>
                    <a:pt x="272" y="1"/>
                  </a:moveTo>
                  <a:lnTo>
                    <a:pt x="272" y="1219"/>
                  </a:lnTo>
                  <a:cubicBezTo>
                    <a:pt x="272" y="1406"/>
                    <a:pt x="162" y="1569"/>
                    <a:pt x="0" y="1641"/>
                  </a:cubicBezTo>
                  <a:cubicBezTo>
                    <a:pt x="58" y="1665"/>
                    <a:pt x="123" y="1680"/>
                    <a:pt x="190" y="1680"/>
                  </a:cubicBezTo>
                  <a:cubicBezTo>
                    <a:pt x="444" y="1680"/>
                    <a:pt x="651" y="1476"/>
                    <a:pt x="651" y="1219"/>
                  </a:cubicBezTo>
                  <a:lnTo>
                    <a:pt x="65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3"/>
            <p:cNvSpPr/>
            <p:nvPr/>
          </p:nvSpPr>
          <p:spPr>
            <a:xfrm>
              <a:off x="6257875" y="2851324"/>
              <a:ext cx="39372" cy="56630"/>
            </a:xfrm>
            <a:custGeom>
              <a:avLst/>
              <a:gdLst/>
              <a:ahLst/>
              <a:cxnLst/>
              <a:rect l="l" t="t" r="r" b="b"/>
              <a:pathLst>
                <a:path w="1109" h="1595" extrusionOk="0">
                  <a:moveTo>
                    <a:pt x="671" y="408"/>
                  </a:moveTo>
                  <a:lnTo>
                    <a:pt x="671" y="934"/>
                  </a:lnTo>
                  <a:lnTo>
                    <a:pt x="371" y="934"/>
                  </a:lnTo>
                  <a:cubicBezTo>
                    <a:pt x="484" y="731"/>
                    <a:pt x="596" y="534"/>
                    <a:pt x="671" y="408"/>
                  </a:cubicBezTo>
                  <a:close/>
                  <a:moveTo>
                    <a:pt x="732" y="1"/>
                  </a:moveTo>
                  <a:cubicBezTo>
                    <a:pt x="667" y="1"/>
                    <a:pt x="602" y="34"/>
                    <a:pt x="549" y="98"/>
                  </a:cubicBezTo>
                  <a:cubicBezTo>
                    <a:pt x="474" y="192"/>
                    <a:pt x="97" y="869"/>
                    <a:pt x="24" y="1003"/>
                  </a:cubicBezTo>
                  <a:cubicBezTo>
                    <a:pt x="1" y="1045"/>
                    <a:pt x="1" y="1095"/>
                    <a:pt x="27" y="1137"/>
                  </a:cubicBezTo>
                  <a:cubicBezTo>
                    <a:pt x="50" y="1179"/>
                    <a:pt x="94" y="1203"/>
                    <a:pt x="143" y="1203"/>
                  </a:cubicBezTo>
                  <a:lnTo>
                    <a:pt x="671" y="1203"/>
                  </a:lnTo>
                  <a:cubicBezTo>
                    <a:pt x="671" y="1294"/>
                    <a:pt x="671" y="1380"/>
                    <a:pt x="670" y="1459"/>
                  </a:cubicBezTo>
                  <a:cubicBezTo>
                    <a:pt x="670" y="1533"/>
                    <a:pt x="729" y="1595"/>
                    <a:pt x="805" y="1595"/>
                  </a:cubicBezTo>
                  <a:cubicBezTo>
                    <a:pt x="878" y="1595"/>
                    <a:pt x="940" y="1534"/>
                    <a:pt x="940" y="1459"/>
                  </a:cubicBezTo>
                  <a:cubicBezTo>
                    <a:pt x="940" y="1412"/>
                    <a:pt x="940" y="1318"/>
                    <a:pt x="942" y="1203"/>
                  </a:cubicBezTo>
                  <a:lnTo>
                    <a:pt x="973" y="1203"/>
                  </a:lnTo>
                  <a:cubicBezTo>
                    <a:pt x="1048" y="1203"/>
                    <a:pt x="1109" y="1143"/>
                    <a:pt x="1109" y="1069"/>
                  </a:cubicBezTo>
                  <a:cubicBezTo>
                    <a:pt x="1109" y="995"/>
                    <a:pt x="1048" y="934"/>
                    <a:pt x="973" y="934"/>
                  </a:cubicBezTo>
                  <a:lnTo>
                    <a:pt x="942" y="934"/>
                  </a:lnTo>
                  <a:cubicBezTo>
                    <a:pt x="943" y="613"/>
                    <a:pt x="943" y="265"/>
                    <a:pt x="937" y="216"/>
                  </a:cubicBezTo>
                  <a:cubicBezTo>
                    <a:pt x="929" y="117"/>
                    <a:pt x="870" y="35"/>
                    <a:pt x="786" y="9"/>
                  </a:cubicBezTo>
                  <a:cubicBezTo>
                    <a:pt x="768" y="4"/>
                    <a:pt x="750" y="1"/>
                    <a:pt x="7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3"/>
            <p:cNvSpPr/>
            <p:nvPr/>
          </p:nvSpPr>
          <p:spPr>
            <a:xfrm>
              <a:off x="6224821" y="2851004"/>
              <a:ext cx="35751" cy="57518"/>
            </a:xfrm>
            <a:custGeom>
              <a:avLst/>
              <a:gdLst/>
              <a:ahLst/>
              <a:cxnLst/>
              <a:rect l="l" t="t" r="r" b="b"/>
              <a:pathLst>
                <a:path w="1007" h="1620" extrusionOk="0">
                  <a:moveTo>
                    <a:pt x="478" y="1"/>
                  </a:moveTo>
                  <a:cubicBezTo>
                    <a:pt x="254" y="1"/>
                    <a:pt x="57" y="160"/>
                    <a:pt x="14" y="382"/>
                  </a:cubicBezTo>
                  <a:cubicBezTo>
                    <a:pt x="1" y="453"/>
                    <a:pt x="48" y="524"/>
                    <a:pt x="120" y="539"/>
                  </a:cubicBezTo>
                  <a:cubicBezTo>
                    <a:pt x="129" y="541"/>
                    <a:pt x="138" y="541"/>
                    <a:pt x="146" y="541"/>
                  </a:cubicBezTo>
                  <a:cubicBezTo>
                    <a:pt x="210" y="541"/>
                    <a:pt x="266" y="496"/>
                    <a:pt x="278" y="432"/>
                  </a:cubicBezTo>
                  <a:cubicBezTo>
                    <a:pt x="297" y="337"/>
                    <a:pt x="382" y="268"/>
                    <a:pt x="478" y="268"/>
                  </a:cubicBezTo>
                  <a:cubicBezTo>
                    <a:pt x="588" y="268"/>
                    <a:pt x="678" y="356"/>
                    <a:pt x="681" y="464"/>
                  </a:cubicBezTo>
                  <a:lnTo>
                    <a:pt x="678" y="499"/>
                  </a:lnTo>
                  <a:cubicBezTo>
                    <a:pt x="661" y="565"/>
                    <a:pt x="622" y="644"/>
                    <a:pt x="559" y="732"/>
                  </a:cubicBezTo>
                  <a:cubicBezTo>
                    <a:pt x="349" y="1032"/>
                    <a:pt x="225" y="1196"/>
                    <a:pt x="156" y="1284"/>
                  </a:cubicBezTo>
                  <a:cubicBezTo>
                    <a:pt x="74" y="1392"/>
                    <a:pt x="39" y="1435"/>
                    <a:pt x="63" y="1513"/>
                  </a:cubicBezTo>
                  <a:cubicBezTo>
                    <a:pt x="77" y="1558"/>
                    <a:pt x="110" y="1591"/>
                    <a:pt x="155" y="1607"/>
                  </a:cubicBezTo>
                  <a:cubicBezTo>
                    <a:pt x="172" y="1612"/>
                    <a:pt x="192" y="1620"/>
                    <a:pt x="444" y="1620"/>
                  </a:cubicBezTo>
                  <a:cubicBezTo>
                    <a:pt x="545" y="1620"/>
                    <a:pt x="683" y="1617"/>
                    <a:pt x="873" y="1615"/>
                  </a:cubicBezTo>
                  <a:cubicBezTo>
                    <a:pt x="946" y="1614"/>
                    <a:pt x="1007" y="1552"/>
                    <a:pt x="1005" y="1479"/>
                  </a:cubicBezTo>
                  <a:cubicBezTo>
                    <a:pt x="1004" y="1407"/>
                    <a:pt x="947" y="1346"/>
                    <a:pt x="873" y="1346"/>
                  </a:cubicBezTo>
                  <a:cubicBezTo>
                    <a:pt x="872" y="1346"/>
                    <a:pt x="870" y="1346"/>
                    <a:pt x="868" y="1346"/>
                  </a:cubicBezTo>
                  <a:cubicBezTo>
                    <a:pt x="723" y="1348"/>
                    <a:pt x="568" y="1349"/>
                    <a:pt x="445" y="1349"/>
                  </a:cubicBezTo>
                  <a:cubicBezTo>
                    <a:pt x="520" y="1250"/>
                    <a:pt x="628" y="1104"/>
                    <a:pt x="779" y="889"/>
                  </a:cubicBezTo>
                  <a:cubicBezTo>
                    <a:pt x="861" y="771"/>
                    <a:pt x="917" y="657"/>
                    <a:pt x="940" y="555"/>
                  </a:cubicBezTo>
                  <a:cubicBezTo>
                    <a:pt x="942" y="550"/>
                    <a:pt x="942" y="545"/>
                    <a:pt x="942" y="542"/>
                  </a:cubicBezTo>
                  <a:lnTo>
                    <a:pt x="949" y="491"/>
                  </a:lnTo>
                  <a:cubicBezTo>
                    <a:pt x="949" y="486"/>
                    <a:pt x="952" y="480"/>
                    <a:pt x="952" y="473"/>
                  </a:cubicBezTo>
                  <a:cubicBezTo>
                    <a:pt x="952" y="212"/>
                    <a:pt x="739" y="1"/>
                    <a:pt x="47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3"/>
            <p:cNvSpPr/>
            <p:nvPr/>
          </p:nvSpPr>
          <p:spPr>
            <a:xfrm>
              <a:off x="6214454" y="2915195"/>
              <a:ext cx="100366" cy="9622"/>
            </a:xfrm>
            <a:custGeom>
              <a:avLst/>
              <a:gdLst/>
              <a:ahLst/>
              <a:cxnLst/>
              <a:rect l="l" t="t" r="r" b="b"/>
              <a:pathLst>
                <a:path w="2827" h="271" extrusionOk="0">
                  <a:moveTo>
                    <a:pt x="136" y="0"/>
                  </a:moveTo>
                  <a:cubicBezTo>
                    <a:pt x="61" y="0"/>
                    <a:pt x="1" y="62"/>
                    <a:pt x="1" y="135"/>
                  </a:cubicBezTo>
                  <a:cubicBezTo>
                    <a:pt x="1" y="209"/>
                    <a:pt x="61" y="271"/>
                    <a:pt x="136" y="271"/>
                  </a:cubicBezTo>
                  <a:lnTo>
                    <a:pt x="2691" y="271"/>
                  </a:lnTo>
                  <a:cubicBezTo>
                    <a:pt x="2765" y="271"/>
                    <a:pt x="2827" y="209"/>
                    <a:pt x="2827" y="135"/>
                  </a:cubicBezTo>
                  <a:cubicBezTo>
                    <a:pt x="2827" y="62"/>
                    <a:pt x="2768" y="0"/>
                    <a:pt x="269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3"/>
            <p:cNvSpPr/>
            <p:nvPr/>
          </p:nvSpPr>
          <p:spPr>
            <a:xfrm>
              <a:off x="6243318" y="2931598"/>
              <a:ext cx="35893" cy="56986"/>
            </a:xfrm>
            <a:custGeom>
              <a:avLst/>
              <a:gdLst/>
              <a:ahLst/>
              <a:cxnLst/>
              <a:rect l="l" t="t" r="r" b="b"/>
              <a:pathLst>
                <a:path w="1011" h="1605" extrusionOk="0">
                  <a:moveTo>
                    <a:pt x="136" y="0"/>
                  </a:moveTo>
                  <a:cubicBezTo>
                    <a:pt x="61" y="0"/>
                    <a:pt x="1" y="62"/>
                    <a:pt x="1" y="135"/>
                  </a:cubicBezTo>
                  <a:cubicBezTo>
                    <a:pt x="1" y="209"/>
                    <a:pt x="61" y="271"/>
                    <a:pt x="136" y="271"/>
                  </a:cubicBezTo>
                  <a:lnTo>
                    <a:pt x="664" y="271"/>
                  </a:lnTo>
                  <a:lnTo>
                    <a:pt x="160" y="1416"/>
                  </a:lnTo>
                  <a:cubicBezTo>
                    <a:pt x="130" y="1485"/>
                    <a:pt x="163" y="1564"/>
                    <a:pt x="229" y="1594"/>
                  </a:cubicBezTo>
                  <a:cubicBezTo>
                    <a:pt x="247" y="1602"/>
                    <a:pt x="265" y="1605"/>
                    <a:pt x="283" y="1605"/>
                  </a:cubicBezTo>
                  <a:cubicBezTo>
                    <a:pt x="334" y="1605"/>
                    <a:pt x="383" y="1574"/>
                    <a:pt x="406" y="1524"/>
                  </a:cubicBezTo>
                  <a:lnTo>
                    <a:pt x="993" y="187"/>
                  </a:lnTo>
                  <a:cubicBezTo>
                    <a:pt x="1011" y="145"/>
                    <a:pt x="1008" y="98"/>
                    <a:pt x="982" y="59"/>
                  </a:cubicBezTo>
                  <a:cubicBezTo>
                    <a:pt x="959" y="22"/>
                    <a:pt x="919" y="0"/>
                    <a:pt x="8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3"/>
            <p:cNvSpPr/>
            <p:nvPr/>
          </p:nvSpPr>
          <p:spPr>
            <a:xfrm>
              <a:off x="6035906" y="2868223"/>
              <a:ext cx="172897" cy="107687"/>
            </a:xfrm>
            <a:custGeom>
              <a:avLst/>
              <a:gdLst/>
              <a:ahLst/>
              <a:cxnLst/>
              <a:rect l="l" t="t" r="r" b="b"/>
              <a:pathLst>
                <a:path w="4870" h="3033" extrusionOk="0">
                  <a:moveTo>
                    <a:pt x="1681" y="1"/>
                  </a:moveTo>
                  <a:cubicBezTo>
                    <a:pt x="754" y="1"/>
                    <a:pt x="0" y="755"/>
                    <a:pt x="0" y="1681"/>
                  </a:cubicBezTo>
                  <a:lnTo>
                    <a:pt x="0" y="2897"/>
                  </a:lnTo>
                  <a:cubicBezTo>
                    <a:pt x="0" y="2971"/>
                    <a:pt x="62" y="3033"/>
                    <a:pt x="135" y="3033"/>
                  </a:cubicBezTo>
                  <a:cubicBezTo>
                    <a:pt x="209" y="3033"/>
                    <a:pt x="271" y="2971"/>
                    <a:pt x="271" y="2897"/>
                  </a:cubicBezTo>
                  <a:lnTo>
                    <a:pt x="271" y="1681"/>
                  </a:lnTo>
                  <a:cubicBezTo>
                    <a:pt x="271" y="904"/>
                    <a:pt x="902" y="271"/>
                    <a:pt x="1681" y="271"/>
                  </a:cubicBezTo>
                  <a:lnTo>
                    <a:pt x="3189" y="271"/>
                  </a:lnTo>
                  <a:cubicBezTo>
                    <a:pt x="3966" y="271"/>
                    <a:pt x="4599" y="904"/>
                    <a:pt x="4599" y="1681"/>
                  </a:cubicBezTo>
                  <a:lnTo>
                    <a:pt x="4599" y="2897"/>
                  </a:lnTo>
                  <a:cubicBezTo>
                    <a:pt x="4599" y="2971"/>
                    <a:pt x="4661" y="3033"/>
                    <a:pt x="4735" y="3033"/>
                  </a:cubicBezTo>
                  <a:cubicBezTo>
                    <a:pt x="4811" y="3033"/>
                    <a:pt x="4870" y="2971"/>
                    <a:pt x="4870" y="2897"/>
                  </a:cubicBezTo>
                  <a:lnTo>
                    <a:pt x="4870" y="1681"/>
                  </a:lnTo>
                  <a:cubicBezTo>
                    <a:pt x="4870" y="755"/>
                    <a:pt x="4116" y="1"/>
                    <a:pt x="3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3"/>
            <p:cNvSpPr/>
            <p:nvPr/>
          </p:nvSpPr>
          <p:spPr>
            <a:xfrm>
              <a:off x="6187258" y="2963516"/>
              <a:ext cx="30106" cy="40405"/>
            </a:xfrm>
            <a:custGeom>
              <a:avLst/>
              <a:gdLst/>
              <a:ahLst/>
              <a:cxnLst/>
              <a:rect l="l" t="t" r="r" b="b"/>
              <a:pathLst>
                <a:path w="848" h="1138" extrusionOk="0">
                  <a:moveTo>
                    <a:pt x="1" y="0"/>
                  </a:moveTo>
                  <a:lnTo>
                    <a:pt x="1" y="1137"/>
                  </a:lnTo>
                  <a:lnTo>
                    <a:pt x="279" y="1137"/>
                  </a:lnTo>
                  <a:cubicBezTo>
                    <a:pt x="592" y="1137"/>
                    <a:pt x="847" y="884"/>
                    <a:pt x="847" y="569"/>
                  </a:cubicBezTo>
                  <a:cubicBezTo>
                    <a:pt x="847" y="257"/>
                    <a:pt x="594"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3"/>
            <p:cNvSpPr/>
            <p:nvPr/>
          </p:nvSpPr>
          <p:spPr>
            <a:xfrm>
              <a:off x="6027420" y="2963516"/>
              <a:ext cx="31917" cy="40405"/>
            </a:xfrm>
            <a:custGeom>
              <a:avLst/>
              <a:gdLst/>
              <a:ahLst/>
              <a:cxnLst/>
              <a:rect l="l" t="t" r="r" b="b"/>
              <a:pathLst>
                <a:path w="899" h="1138" extrusionOk="0">
                  <a:moveTo>
                    <a:pt x="569" y="0"/>
                  </a:moveTo>
                  <a:cubicBezTo>
                    <a:pt x="253" y="0"/>
                    <a:pt x="0" y="257"/>
                    <a:pt x="0" y="569"/>
                  </a:cubicBezTo>
                  <a:cubicBezTo>
                    <a:pt x="0" y="884"/>
                    <a:pt x="255" y="1137"/>
                    <a:pt x="569" y="1137"/>
                  </a:cubicBezTo>
                  <a:lnTo>
                    <a:pt x="898" y="1137"/>
                  </a:lnTo>
                  <a:lnTo>
                    <a:pt x="8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3"/>
            <p:cNvSpPr/>
            <p:nvPr/>
          </p:nvSpPr>
          <p:spPr>
            <a:xfrm>
              <a:off x="6056214" y="2922580"/>
              <a:ext cx="132353" cy="141771"/>
            </a:xfrm>
            <a:custGeom>
              <a:avLst/>
              <a:gdLst/>
              <a:ahLst/>
              <a:cxnLst/>
              <a:rect l="l" t="t" r="r" b="b"/>
              <a:pathLst>
                <a:path w="3728" h="3993" extrusionOk="0">
                  <a:moveTo>
                    <a:pt x="1864" y="1"/>
                  </a:moveTo>
                  <a:lnTo>
                    <a:pt x="1" y="988"/>
                  </a:lnTo>
                  <a:lnTo>
                    <a:pt x="1" y="2129"/>
                  </a:lnTo>
                  <a:cubicBezTo>
                    <a:pt x="1" y="3158"/>
                    <a:pt x="834" y="3993"/>
                    <a:pt x="1864" y="3993"/>
                  </a:cubicBezTo>
                  <a:cubicBezTo>
                    <a:pt x="2893" y="3993"/>
                    <a:pt x="3728" y="3158"/>
                    <a:pt x="3728" y="2129"/>
                  </a:cubicBezTo>
                  <a:lnTo>
                    <a:pt x="3728" y="988"/>
                  </a:lnTo>
                  <a:lnTo>
                    <a:pt x="1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3"/>
            <p:cNvSpPr/>
            <p:nvPr/>
          </p:nvSpPr>
          <p:spPr>
            <a:xfrm>
              <a:off x="6115540" y="2950344"/>
              <a:ext cx="73029" cy="113971"/>
            </a:xfrm>
            <a:custGeom>
              <a:avLst/>
              <a:gdLst/>
              <a:ahLst/>
              <a:cxnLst/>
              <a:rect l="l" t="t" r="r" b="b"/>
              <a:pathLst>
                <a:path w="2057" h="3210" extrusionOk="0">
                  <a:moveTo>
                    <a:pt x="1671" y="0"/>
                  </a:moveTo>
                  <a:lnTo>
                    <a:pt x="1671" y="1344"/>
                  </a:lnTo>
                  <a:cubicBezTo>
                    <a:pt x="1671" y="2310"/>
                    <a:pt x="939" y="3103"/>
                    <a:pt x="1" y="3199"/>
                  </a:cubicBezTo>
                  <a:cubicBezTo>
                    <a:pt x="62" y="3205"/>
                    <a:pt x="129" y="3209"/>
                    <a:pt x="193" y="3209"/>
                  </a:cubicBezTo>
                  <a:cubicBezTo>
                    <a:pt x="1222" y="3209"/>
                    <a:pt x="2057" y="2373"/>
                    <a:pt x="2057" y="1344"/>
                  </a:cubicBezTo>
                  <a:lnTo>
                    <a:pt x="2057" y="204"/>
                  </a:lnTo>
                  <a:lnTo>
                    <a:pt x="167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3"/>
            <p:cNvSpPr/>
            <p:nvPr/>
          </p:nvSpPr>
          <p:spPr>
            <a:xfrm>
              <a:off x="6087741" y="2978995"/>
              <a:ext cx="9586" cy="19031"/>
            </a:xfrm>
            <a:custGeom>
              <a:avLst/>
              <a:gdLst/>
              <a:ahLst/>
              <a:cxnLst/>
              <a:rect l="l" t="t" r="r" b="b"/>
              <a:pathLst>
                <a:path w="270" h="536" extrusionOk="0">
                  <a:moveTo>
                    <a:pt x="136" y="0"/>
                  </a:moveTo>
                  <a:cubicBezTo>
                    <a:pt x="61" y="0"/>
                    <a:pt x="1" y="61"/>
                    <a:pt x="1" y="136"/>
                  </a:cubicBezTo>
                  <a:lnTo>
                    <a:pt x="1" y="402"/>
                  </a:lnTo>
                  <a:cubicBezTo>
                    <a:pt x="1" y="475"/>
                    <a:pt x="61" y="536"/>
                    <a:pt x="136" y="536"/>
                  </a:cubicBezTo>
                  <a:cubicBezTo>
                    <a:pt x="211" y="536"/>
                    <a:pt x="270" y="475"/>
                    <a:pt x="270" y="402"/>
                  </a:cubicBezTo>
                  <a:lnTo>
                    <a:pt x="270" y="136"/>
                  </a:lnTo>
                  <a:cubicBezTo>
                    <a:pt x="270"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3"/>
            <p:cNvSpPr/>
            <p:nvPr/>
          </p:nvSpPr>
          <p:spPr>
            <a:xfrm>
              <a:off x="6147316" y="2978995"/>
              <a:ext cx="9657" cy="19031"/>
            </a:xfrm>
            <a:custGeom>
              <a:avLst/>
              <a:gdLst/>
              <a:ahLst/>
              <a:cxnLst/>
              <a:rect l="l" t="t" r="r" b="b"/>
              <a:pathLst>
                <a:path w="272" h="536" extrusionOk="0">
                  <a:moveTo>
                    <a:pt x="136" y="0"/>
                  </a:moveTo>
                  <a:cubicBezTo>
                    <a:pt x="62" y="0"/>
                    <a:pt x="1" y="61"/>
                    <a:pt x="1" y="136"/>
                  </a:cubicBezTo>
                  <a:lnTo>
                    <a:pt x="1" y="402"/>
                  </a:lnTo>
                  <a:cubicBezTo>
                    <a:pt x="1" y="475"/>
                    <a:pt x="62" y="536"/>
                    <a:pt x="136" y="536"/>
                  </a:cubicBezTo>
                  <a:cubicBezTo>
                    <a:pt x="209" y="536"/>
                    <a:pt x="271" y="475"/>
                    <a:pt x="271" y="402"/>
                  </a:cubicBezTo>
                  <a:lnTo>
                    <a:pt x="271" y="136"/>
                  </a:lnTo>
                  <a:cubicBezTo>
                    <a:pt x="271"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3"/>
            <p:cNvSpPr/>
            <p:nvPr/>
          </p:nvSpPr>
          <p:spPr>
            <a:xfrm>
              <a:off x="6141565" y="2999126"/>
              <a:ext cx="61135" cy="40511"/>
            </a:xfrm>
            <a:custGeom>
              <a:avLst/>
              <a:gdLst/>
              <a:ahLst/>
              <a:cxnLst/>
              <a:rect l="l" t="t" r="r" b="b"/>
              <a:pathLst>
                <a:path w="1722" h="1141" extrusionOk="0">
                  <a:moveTo>
                    <a:pt x="1586" y="0"/>
                  </a:moveTo>
                  <a:cubicBezTo>
                    <a:pt x="1512" y="0"/>
                    <a:pt x="1451" y="61"/>
                    <a:pt x="1451" y="134"/>
                  </a:cubicBezTo>
                  <a:lnTo>
                    <a:pt x="1451" y="642"/>
                  </a:lnTo>
                  <a:cubicBezTo>
                    <a:pt x="1451" y="757"/>
                    <a:pt x="1364" y="857"/>
                    <a:pt x="1249" y="871"/>
                  </a:cubicBezTo>
                  <a:lnTo>
                    <a:pt x="134" y="871"/>
                  </a:lnTo>
                  <a:cubicBezTo>
                    <a:pt x="60" y="871"/>
                    <a:pt x="0" y="931"/>
                    <a:pt x="0" y="1005"/>
                  </a:cubicBezTo>
                  <a:cubicBezTo>
                    <a:pt x="0" y="1080"/>
                    <a:pt x="60" y="1140"/>
                    <a:pt x="134" y="1140"/>
                  </a:cubicBezTo>
                  <a:lnTo>
                    <a:pt x="1271" y="1140"/>
                  </a:lnTo>
                  <a:cubicBezTo>
                    <a:pt x="1528" y="1113"/>
                    <a:pt x="1721" y="900"/>
                    <a:pt x="1721" y="642"/>
                  </a:cubicBezTo>
                  <a:lnTo>
                    <a:pt x="1721" y="134"/>
                  </a:lnTo>
                  <a:cubicBezTo>
                    <a:pt x="1721" y="61"/>
                    <a:pt x="1659" y="0"/>
                    <a:pt x="1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3"/>
            <p:cNvSpPr/>
            <p:nvPr/>
          </p:nvSpPr>
          <p:spPr>
            <a:xfrm>
              <a:off x="6056214" y="2888248"/>
              <a:ext cx="132353" cy="77720"/>
            </a:xfrm>
            <a:custGeom>
              <a:avLst/>
              <a:gdLst/>
              <a:ahLst/>
              <a:cxnLst/>
              <a:rect l="l" t="t" r="r" b="b"/>
              <a:pathLst>
                <a:path w="3728" h="2189" extrusionOk="0">
                  <a:moveTo>
                    <a:pt x="1864" y="1"/>
                  </a:moveTo>
                  <a:cubicBezTo>
                    <a:pt x="834" y="1"/>
                    <a:pt x="1" y="835"/>
                    <a:pt x="1" y="1864"/>
                  </a:cubicBezTo>
                  <a:lnTo>
                    <a:pt x="1" y="2188"/>
                  </a:lnTo>
                  <a:cubicBezTo>
                    <a:pt x="1" y="2188"/>
                    <a:pt x="1" y="2188"/>
                    <a:pt x="3" y="2188"/>
                  </a:cubicBezTo>
                  <a:cubicBezTo>
                    <a:pt x="53" y="2188"/>
                    <a:pt x="1224" y="2178"/>
                    <a:pt x="1864" y="1289"/>
                  </a:cubicBezTo>
                  <a:cubicBezTo>
                    <a:pt x="2506" y="2178"/>
                    <a:pt x="3676" y="2188"/>
                    <a:pt x="3726" y="2188"/>
                  </a:cubicBezTo>
                  <a:cubicBezTo>
                    <a:pt x="3727" y="2188"/>
                    <a:pt x="3728" y="2188"/>
                    <a:pt x="3728" y="2188"/>
                  </a:cubicBezTo>
                  <a:lnTo>
                    <a:pt x="3728" y="1864"/>
                  </a:lnTo>
                  <a:cubicBezTo>
                    <a:pt x="3728" y="835"/>
                    <a:pt x="2893" y="1"/>
                    <a:pt x="1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3"/>
            <p:cNvSpPr/>
            <p:nvPr/>
          </p:nvSpPr>
          <p:spPr>
            <a:xfrm>
              <a:off x="6107623" y="2888212"/>
              <a:ext cx="80946" cy="77756"/>
            </a:xfrm>
            <a:custGeom>
              <a:avLst/>
              <a:gdLst/>
              <a:ahLst/>
              <a:cxnLst/>
              <a:rect l="l" t="t" r="r" b="b"/>
              <a:pathLst>
                <a:path w="2280" h="2190" extrusionOk="0">
                  <a:moveTo>
                    <a:pt x="416" y="0"/>
                  </a:moveTo>
                  <a:cubicBezTo>
                    <a:pt x="274" y="0"/>
                    <a:pt x="133" y="18"/>
                    <a:pt x="0" y="48"/>
                  </a:cubicBezTo>
                  <a:lnTo>
                    <a:pt x="29" y="48"/>
                  </a:lnTo>
                  <a:cubicBezTo>
                    <a:pt x="1058" y="48"/>
                    <a:pt x="1893" y="882"/>
                    <a:pt x="1893" y="1911"/>
                  </a:cubicBezTo>
                  <a:lnTo>
                    <a:pt x="1893" y="2150"/>
                  </a:lnTo>
                  <a:cubicBezTo>
                    <a:pt x="2108" y="2188"/>
                    <a:pt x="2259" y="2189"/>
                    <a:pt x="2278" y="2189"/>
                  </a:cubicBezTo>
                  <a:cubicBezTo>
                    <a:pt x="2279" y="2189"/>
                    <a:pt x="2280" y="2189"/>
                    <a:pt x="2280" y="2189"/>
                  </a:cubicBezTo>
                  <a:lnTo>
                    <a:pt x="2280" y="1865"/>
                  </a:lnTo>
                  <a:cubicBezTo>
                    <a:pt x="2280" y="836"/>
                    <a:pt x="1445" y="2"/>
                    <a:pt x="4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3"/>
            <p:cNvSpPr/>
            <p:nvPr/>
          </p:nvSpPr>
          <p:spPr>
            <a:xfrm>
              <a:off x="6121576" y="3024724"/>
              <a:ext cx="24745" cy="20309"/>
            </a:xfrm>
            <a:custGeom>
              <a:avLst/>
              <a:gdLst/>
              <a:ahLst/>
              <a:cxnLst/>
              <a:rect l="l" t="t" r="r" b="b"/>
              <a:pathLst>
                <a:path w="697" h="572" extrusionOk="0">
                  <a:moveTo>
                    <a:pt x="265" y="0"/>
                  </a:moveTo>
                  <a:cubicBezTo>
                    <a:pt x="120" y="0"/>
                    <a:pt x="0" y="118"/>
                    <a:pt x="0" y="265"/>
                  </a:cubicBezTo>
                  <a:lnTo>
                    <a:pt x="0" y="308"/>
                  </a:lnTo>
                  <a:cubicBezTo>
                    <a:pt x="0" y="454"/>
                    <a:pt x="120" y="572"/>
                    <a:pt x="265" y="572"/>
                  </a:cubicBezTo>
                  <a:lnTo>
                    <a:pt x="432" y="572"/>
                  </a:lnTo>
                  <a:cubicBezTo>
                    <a:pt x="579" y="572"/>
                    <a:pt x="697" y="454"/>
                    <a:pt x="697" y="308"/>
                  </a:cubicBezTo>
                  <a:lnTo>
                    <a:pt x="697" y="265"/>
                  </a:lnTo>
                  <a:cubicBezTo>
                    <a:pt x="697" y="118"/>
                    <a:pt x="579" y="0"/>
                    <a:pt x="4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3"/>
            <p:cNvSpPr/>
            <p:nvPr/>
          </p:nvSpPr>
          <p:spPr>
            <a:xfrm>
              <a:off x="6128819" y="3024653"/>
              <a:ext cx="17503" cy="20344"/>
            </a:xfrm>
            <a:custGeom>
              <a:avLst/>
              <a:gdLst/>
              <a:ahLst/>
              <a:cxnLst/>
              <a:rect l="l" t="t" r="r" b="b"/>
              <a:pathLst>
                <a:path w="493" h="573" extrusionOk="0">
                  <a:moveTo>
                    <a:pt x="61" y="1"/>
                  </a:moveTo>
                  <a:cubicBezTo>
                    <a:pt x="42" y="1"/>
                    <a:pt x="21" y="2"/>
                    <a:pt x="1" y="8"/>
                  </a:cubicBezTo>
                  <a:cubicBezTo>
                    <a:pt x="117" y="34"/>
                    <a:pt x="204" y="141"/>
                    <a:pt x="204" y="264"/>
                  </a:cubicBezTo>
                  <a:lnTo>
                    <a:pt x="204" y="307"/>
                  </a:lnTo>
                  <a:cubicBezTo>
                    <a:pt x="204" y="433"/>
                    <a:pt x="117" y="538"/>
                    <a:pt x="1" y="565"/>
                  </a:cubicBezTo>
                  <a:cubicBezTo>
                    <a:pt x="21" y="571"/>
                    <a:pt x="40" y="572"/>
                    <a:pt x="61" y="572"/>
                  </a:cubicBezTo>
                  <a:lnTo>
                    <a:pt x="228" y="572"/>
                  </a:lnTo>
                  <a:cubicBezTo>
                    <a:pt x="375" y="572"/>
                    <a:pt x="493" y="454"/>
                    <a:pt x="493" y="307"/>
                  </a:cubicBezTo>
                  <a:lnTo>
                    <a:pt x="493" y="264"/>
                  </a:lnTo>
                  <a:cubicBezTo>
                    <a:pt x="493" y="119"/>
                    <a:pt x="375" y="1"/>
                    <a:pt x="22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3"/>
            <p:cNvSpPr/>
            <p:nvPr/>
          </p:nvSpPr>
          <p:spPr>
            <a:xfrm>
              <a:off x="6188465" y="2963906"/>
              <a:ext cx="28828" cy="40014"/>
            </a:xfrm>
            <a:custGeom>
              <a:avLst/>
              <a:gdLst/>
              <a:ahLst/>
              <a:cxnLst/>
              <a:rect l="l" t="t" r="r" b="b"/>
              <a:pathLst>
                <a:path w="812" h="1127" extrusionOk="0">
                  <a:moveTo>
                    <a:pt x="345" y="1"/>
                  </a:moveTo>
                  <a:lnTo>
                    <a:pt x="345" y="1"/>
                  </a:lnTo>
                  <a:cubicBezTo>
                    <a:pt x="413" y="94"/>
                    <a:pt x="452" y="208"/>
                    <a:pt x="452" y="332"/>
                  </a:cubicBezTo>
                  <a:cubicBezTo>
                    <a:pt x="452" y="605"/>
                    <a:pt x="258" y="834"/>
                    <a:pt x="0" y="887"/>
                  </a:cubicBezTo>
                  <a:lnTo>
                    <a:pt x="0" y="1126"/>
                  </a:lnTo>
                  <a:lnTo>
                    <a:pt x="243" y="1126"/>
                  </a:lnTo>
                  <a:cubicBezTo>
                    <a:pt x="558" y="1126"/>
                    <a:pt x="812" y="872"/>
                    <a:pt x="812" y="558"/>
                  </a:cubicBezTo>
                  <a:cubicBezTo>
                    <a:pt x="812" y="402"/>
                    <a:pt x="748" y="260"/>
                    <a:pt x="645" y="158"/>
                  </a:cubicBezTo>
                  <a:cubicBezTo>
                    <a:pt x="566" y="79"/>
                    <a:pt x="461" y="23"/>
                    <a:pt x="34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43"/>
          <p:cNvGrpSpPr/>
          <p:nvPr/>
        </p:nvGrpSpPr>
        <p:grpSpPr>
          <a:xfrm>
            <a:off x="7343514" y="1879085"/>
            <a:ext cx="327022" cy="327108"/>
            <a:chOff x="4084872" y="2830944"/>
            <a:chExt cx="327022" cy="327108"/>
          </a:xfrm>
        </p:grpSpPr>
        <p:sp>
          <p:nvSpPr>
            <p:cNvPr id="1835" name="Google Shape;1835;p43"/>
            <p:cNvSpPr/>
            <p:nvPr/>
          </p:nvSpPr>
          <p:spPr>
            <a:xfrm>
              <a:off x="4084872" y="2830944"/>
              <a:ext cx="322221" cy="327108"/>
            </a:xfrm>
            <a:custGeom>
              <a:avLst/>
              <a:gdLst/>
              <a:ahLst/>
              <a:cxnLst/>
              <a:rect l="l" t="t" r="r" b="b"/>
              <a:pathLst>
                <a:path w="9076" h="9213" extrusionOk="0">
                  <a:moveTo>
                    <a:pt x="4606" y="0"/>
                  </a:moveTo>
                  <a:cubicBezTo>
                    <a:pt x="3357" y="0"/>
                    <a:pt x="2226" y="497"/>
                    <a:pt x="1397" y="1302"/>
                  </a:cubicBezTo>
                  <a:cubicBezTo>
                    <a:pt x="1341" y="1357"/>
                    <a:pt x="1269" y="1553"/>
                    <a:pt x="1217" y="1610"/>
                  </a:cubicBezTo>
                  <a:cubicBezTo>
                    <a:pt x="679" y="2187"/>
                    <a:pt x="486" y="2701"/>
                    <a:pt x="300" y="3496"/>
                  </a:cubicBezTo>
                  <a:cubicBezTo>
                    <a:pt x="281" y="3582"/>
                    <a:pt x="81" y="3732"/>
                    <a:pt x="67" y="3819"/>
                  </a:cubicBezTo>
                  <a:cubicBezTo>
                    <a:pt x="24" y="4077"/>
                    <a:pt x="1" y="4339"/>
                    <a:pt x="1" y="4608"/>
                  </a:cubicBezTo>
                  <a:cubicBezTo>
                    <a:pt x="1" y="7151"/>
                    <a:pt x="2061" y="9213"/>
                    <a:pt x="4606" y="9213"/>
                  </a:cubicBezTo>
                  <a:cubicBezTo>
                    <a:pt x="5764" y="9213"/>
                    <a:pt x="6823" y="8784"/>
                    <a:pt x="7632" y="8077"/>
                  </a:cubicBezTo>
                  <a:cubicBezTo>
                    <a:pt x="7681" y="8034"/>
                    <a:pt x="7690" y="7803"/>
                    <a:pt x="7737" y="7756"/>
                  </a:cubicBezTo>
                  <a:cubicBezTo>
                    <a:pt x="8621" y="6919"/>
                    <a:pt x="9075" y="5922"/>
                    <a:pt x="9075" y="4608"/>
                  </a:cubicBezTo>
                  <a:cubicBezTo>
                    <a:pt x="9075" y="2963"/>
                    <a:pt x="8297" y="1639"/>
                    <a:pt x="7000" y="823"/>
                  </a:cubicBezTo>
                  <a:cubicBezTo>
                    <a:pt x="6938" y="784"/>
                    <a:pt x="6927" y="626"/>
                    <a:pt x="6862" y="590"/>
                  </a:cubicBezTo>
                  <a:cubicBezTo>
                    <a:pt x="6194" y="215"/>
                    <a:pt x="5426" y="0"/>
                    <a:pt x="46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3"/>
            <p:cNvSpPr/>
            <p:nvPr/>
          </p:nvSpPr>
          <p:spPr>
            <a:xfrm>
              <a:off x="4186696" y="2837584"/>
              <a:ext cx="225192" cy="320468"/>
            </a:xfrm>
            <a:custGeom>
              <a:avLst/>
              <a:gdLst/>
              <a:ahLst/>
              <a:cxnLst/>
              <a:rect l="l" t="t" r="r" b="b"/>
              <a:pathLst>
                <a:path w="6343" h="9026" extrusionOk="0">
                  <a:moveTo>
                    <a:pt x="3034" y="0"/>
                  </a:moveTo>
                  <a:lnTo>
                    <a:pt x="3034" y="0"/>
                  </a:lnTo>
                  <a:cubicBezTo>
                    <a:pt x="4716" y="688"/>
                    <a:pt x="5901" y="2339"/>
                    <a:pt x="5901" y="4267"/>
                  </a:cubicBezTo>
                  <a:cubicBezTo>
                    <a:pt x="5901" y="6811"/>
                    <a:pt x="3840" y="8872"/>
                    <a:pt x="1296" y="8872"/>
                  </a:cubicBezTo>
                  <a:cubicBezTo>
                    <a:pt x="847" y="8872"/>
                    <a:pt x="411" y="8807"/>
                    <a:pt x="1" y="8688"/>
                  </a:cubicBezTo>
                  <a:lnTo>
                    <a:pt x="1" y="8688"/>
                  </a:lnTo>
                  <a:cubicBezTo>
                    <a:pt x="538" y="8905"/>
                    <a:pt x="1123" y="9026"/>
                    <a:pt x="1738" y="9026"/>
                  </a:cubicBezTo>
                  <a:cubicBezTo>
                    <a:pt x="4280" y="9026"/>
                    <a:pt x="6343" y="6964"/>
                    <a:pt x="6343" y="4421"/>
                  </a:cubicBezTo>
                  <a:cubicBezTo>
                    <a:pt x="6343" y="2329"/>
                    <a:pt x="4944" y="561"/>
                    <a:pt x="30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3"/>
            <p:cNvSpPr/>
            <p:nvPr/>
          </p:nvSpPr>
          <p:spPr>
            <a:xfrm>
              <a:off x="4237751" y="2851998"/>
              <a:ext cx="174140" cy="265755"/>
            </a:xfrm>
            <a:custGeom>
              <a:avLst/>
              <a:gdLst/>
              <a:ahLst/>
              <a:cxnLst/>
              <a:rect l="l" t="t" r="r" b="b"/>
              <a:pathLst>
                <a:path w="4905" h="7485" extrusionOk="0">
                  <a:moveTo>
                    <a:pt x="2556" y="0"/>
                  </a:moveTo>
                  <a:cubicBezTo>
                    <a:pt x="2168" y="419"/>
                    <a:pt x="1756" y="814"/>
                    <a:pt x="1326" y="1190"/>
                  </a:cubicBezTo>
                  <a:cubicBezTo>
                    <a:pt x="1252" y="1253"/>
                    <a:pt x="1175" y="1320"/>
                    <a:pt x="1081" y="1350"/>
                  </a:cubicBezTo>
                  <a:cubicBezTo>
                    <a:pt x="1054" y="1359"/>
                    <a:pt x="1020" y="1363"/>
                    <a:pt x="983" y="1363"/>
                  </a:cubicBezTo>
                  <a:cubicBezTo>
                    <a:pt x="820" y="1363"/>
                    <a:pt x="577" y="1291"/>
                    <a:pt x="379" y="1291"/>
                  </a:cubicBezTo>
                  <a:cubicBezTo>
                    <a:pt x="216" y="1291"/>
                    <a:pt x="83" y="1339"/>
                    <a:pt x="48" y="1514"/>
                  </a:cubicBezTo>
                  <a:cubicBezTo>
                    <a:pt x="0" y="1744"/>
                    <a:pt x="375" y="1872"/>
                    <a:pt x="367" y="2110"/>
                  </a:cubicBezTo>
                  <a:cubicBezTo>
                    <a:pt x="366" y="2170"/>
                    <a:pt x="336" y="2228"/>
                    <a:pt x="317" y="2290"/>
                  </a:cubicBezTo>
                  <a:cubicBezTo>
                    <a:pt x="225" y="2602"/>
                    <a:pt x="498" y="2900"/>
                    <a:pt x="769" y="3084"/>
                  </a:cubicBezTo>
                  <a:cubicBezTo>
                    <a:pt x="1038" y="3269"/>
                    <a:pt x="1359" y="3458"/>
                    <a:pt x="1424" y="3779"/>
                  </a:cubicBezTo>
                  <a:cubicBezTo>
                    <a:pt x="1455" y="3940"/>
                    <a:pt x="1416" y="4119"/>
                    <a:pt x="1483" y="4271"/>
                  </a:cubicBezTo>
                  <a:cubicBezTo>
                    <a:pt x="1624" y="4592"/>
                    <a:pt x="2107" y="4576"/>
                    <a:pt x="2340" y="4835"/>
                  </a:cubicBezTo>
                  <a:cubicBezTo>
                    <a:pt x="2499" y="5009"/>
                    <a:pt x="2510" y="5274"/>
                    <a:pt x="2467" y="5507"/>
                  </a:cubicBezTo>
                  <a:cubicBezTo>
                    <a:pt x="2424" y="5742"/>
                    <a:pt x="2339" y="5968"/>
                    <a:pt x="2339" y="6205"/>
                  </a:cubicBezTo>
                  <a:cubicBezTo>
                    <a:pt x="2340" y="6576"/>
                    <a:pt x="2556" y="6922"/>
                    <a:pt x="2840" y="7162"/>
                  </a:cubicBezTo>
                  <a:cubicBezTo>
                    <a:pt x="2988" y="7290"/>
                    <a:pt x="3153" y="7392"/>
                    <a:pt x="3326" y="7484"/>
                  </a:cubicBezTo>
                  <a:cubicBezTo>
                    <a:pt x="4293" y="6641"/>
                    <a:pt x="4905" y="5399"/>
                    <a:pt x="4905" y="4015"/>
                  </a:cubicBezTo>
                  <a:cubicBezTo>
                    <a:pt x="4905" y="2291"/>
                    <a:pt x="3956" y="789"/>
                    <a:pt x="2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3"/>
            <p:cNvSpPr/>
            <p:nvPr/>
          </p:nvSpPr>
          <p:spPr>
            <a:xfrm>
              <a:off x="4325871" y="2852034"/>
              <a:ext cx="86023" cy="265719"/>
            </a:xfrm>
            <a:custGeom>
              <a:avLst/>
              <a:gdLst/>
              <a:ahLst/>
              <a:cxnLst/>
              <a:rect l="l" t="t" r="r" b="b"/>
              <a:pathLst>
                <a:path w="2423" h="7484" extrusionOk="0">
                  <a:moveTo>
                    <a:pt x="74" y="0"/>
                  </a:moveTo>
                  <a:cubicBezTo>
                    <a:pt x="50" y="25"/>
                    <a:pt x="27" y="51"/>
                    <a:pt x="1" y="75"/>
                  </a:cubicBezTo>
                  <a:cubicBezTo>
                    <a:pt x="1199" y="907"/>
                    <a:pt x="1984" y="2291"/>
                    <a:pt x="1984" y="3860"/>
                  </a:cubicBezTo>
                  <a:cubicBezTo>
                    <a:pt x="1984" y="5205"/>
                    <a:pt x="1404" y="6419"/>
                    <a:pt x="483" y="7260"/>
                  </a:cubicBezTo>
                  <a:cubicBezTo>
                    <a:pt x="596" y="7345"/>
                    <a:pt x="719" y="7417"/>
                    <a:pt x="844" y="7483"/>
                  </a:cubicBezTo>
                  <a:cubicBezTo>
                    <a:pt x="1811" y="6640"/>
                    <a:pt x="2423" y="5398"/>
                    <a:pt x="2423" y="4014"/>
                  </a:cubicBezTo>
                  <a:cubicBezTo>
                    <a:pt x="2423" y="2290"/>
                    <a:pt x="1474" y="788"/>
                    <a:pt x="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3"/>
            <p:cNvSpPr/>
            <p:nvPr/>
          </p:nvSpPr>
          <p:spPr>
            <a:xfrm>
              <a:off x="4087215" y="2877277"/>
              <a:ext cx="111371" cy="111876"/>
            </a:xfrm>
            <a:custGeom>
              <a:avLst/>
              <a:gdLst/>
              <a:ahLst/>
              <a:cxnLst/>
              <a:rect l="l" t="t" r="r" b="b"/>
              <a:pathLst>
                <a:path w="3137" h="3151" extrusionOk="0">
                  <a:moveTo>
                    <a:pt x="1331" y="0"/>
                  </a:moveTo>
                  <a:cubicBezTo>
                    <a:pt x="647" y="664"/>
                    <a:pt x="169" y="1537"/>
                    <a:pt x="1" y="2516"/>
                  </a:cubicBezTo>
                  <a:cubicBezTo>
                    <a:pt x="57" y="2507"/>
                    <a:pt x="112" y="2504"/>
                    <a:pt x="169" y="2501"/>
                  </a:cubicBezTo>
                  <a:cubicBezTo>
                    <a:pt x="174" y="2501"/>
                    <a:pt x="179" y="2501"/>
                    <a:pt x="183" y="2501"/>
                  </a:cubicBezTo>
                  <a:cubicBezTo>
                    <a:pt x="587" y="2501"/>
                    <a:pt x="964" y="2687"/>
                    <a:pt x="1342" y="2829"/>
                  </a:cubicBezTo>
                  <a:cubicBezTo>
                    <a:pt x="1749" y="2983"/>
                    <a:pt x="2174" y="3088"/>
                    <a:pt x="2606" y="3145"/>
                  </a:cubicBezTo>
                  <a:cubicBezTo>
                    <a:pt x="2631" y="3147"/>
                    <a:pt x="2656" y="3150"/>
                    <a:pt x="2682" y="3150"/>
                  </a:cubicBezTo>
                  <a:cubicBezTo>
                    <a:pt x="2707" y="3150"/>
                    <a:pt x="2732" y="3147"/>
                    <a:pt x="2757" y="3139"/>
                  </a:cubicBezTo>
                  <a:cubicBezTo>
                    <a:pt x="2878" y="3094"/>
                    <a:pt x="2952" y="2955"/>
                    <a:pt x="2964" y="2838"/>
                  </a:cubicBezTo>
                  <a:cubicBezTo>
                    <a:pt x="2996" y="2477"/>
                    <a:pt x="3043" y="2119"/>
                    <a:pt x="3095" y="1767"/>
                  </a:cubicBezTo>
                  <a:cubicBezTo>
                    <a:pt x="3137" y="1497"/>
                    <a:pt x="3129" y="1235"/>
                    <a:pt x="2886" y="1051"/>
                  </a:cubicBezTo>
                  <a:cubicBezTo>
                    <a:pt x="2565" y="802"/>
                    <a:pt x="2211" y="526"/>
                    <a:pt x="1867" y="305"/>
                  </a:cubicBezTo>
                  <a:cubicBezTo>
                    <a:pt x="1693" y="195"/>
                    <a:pt x="1513" y="91"/>
                    <a:pt x="1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3"/>
            <p:cNvSpPr/>
            <p:nvPr/>
          </p:nvSpPr>
          <p:spPr>
            <a:xfrm>
              <a:off x="4173879" y="2907065"/>
              <a:ext cx="24710" cy="82088"/>
            </a:xfrm>
            <a:custGeom>
              <a:avLst/>
              <a:gdLst/>
              <a:ahLst/>
              <a:cxnLst/>
              <a:rect l="l" t="t" r="r" b="b"/>
              <a:pathLst>
                <a:path w="696" h="2312" extrusionOk="0">
                  <a:moveTo>
                    <a:pt x="170" y="0"/>
                  </a:moveTo>
                  <a:cubicBezTo>
                    <a:pt x="347" y="206"/>
                    <a:pt x="350" y="468"/>
                    <a:pt x="309" y="740"/>
                  </a:cubicBezTo>
                  <a:cubicBezTo>
                    <a:pt x="247" y="1149"/>
                    <a:pt x="193" y="1563"/>
                    <a:pt x="156" y="1983"/>
                  </a:cubicBezTo>
                  <a:cubicBezTo>
                    <a:pt x="144" y="2087"/>
                    <a:pt x="91" y="2209"/>
                    <a:pt x="1" y="2281"/>
                  </a:cubicBezTo>
                  <a:cubicBezTo>
                    <a:pt x="55" y="2291"/>
                    <a:pt x="110" y="2298"/>
                    <a:pt x="165" y="2306"/>
                  </a:cubicBezTo>
                  <a:cubicBezTo>
                    <a:pt x="190" y="2308"/>
                    <a:pt x="216" y="2311"/>
                    <a:pt x="241" y="2311"/>
                  </a:cubicBezTo>
                  <a:cubicBezTo>
                    <a:pt x="267" y="2311"/>
                    <a:pt x="292" y="2308"/>
                    <a:pt x="316" y="2300"/>
                  </a:cubicBezTo>
                  <a:cubicBezTo>
                    <a:pt x="437" y="2255"/>
                    <a:pt x="511" y="2116"/>
                    <a:pt x="523" y="1999"/>
                  </a:cubicBezTo>
                  <a:cubicBezTo>
                    <a:pt x="555" y="1638"/>
                    <a:pt x="602" y="1280"/>
                    <a:pt x="654" y="928"/>
                  </a:cubicBezTo>
                  <a:cubicBezTo>
                    <a:pt x="696" y="658"/>
                    <a:pt x="688" y="396"/>
                    <a:pt x="445" y="213"/>
                  </a:cubicBezTo>
                  <a:cubicBezTo>
                    <a:pt x="355" y="144"/>
                    <a:pt x="264" y="72"/>
                    <a:pt x="1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3"/>
            <p:cNvSpPr/>
            <p:nvPr/>
          </p:nvSpPr>
          <p:spPr>
            <a:xfrm>
              <a:off x="4214460" y="2933160"/>
              <a:ext cx="9976" cy="10048"/>
            </a:xfrm>
            <a:custGeom>
              <a:avLst/>
              <a:gdLst/>
              <a:ahLst/>
              <a:cxnLst/>
              <a:rect l="l" t="t" r="r" b="b"/>
              <a:pathLst>
                <a:path w="281" h="283" extrusionOk="0">
                  <a:moveTo>
                    <a:pt x="140" y="1"/>
                  </a:moveTo>
                  <a:cubicBezTo>
                    <a:pt x="62" y="1"/>
                    <a:pt x="0" y="64"/>
                    <a:pt x="0" y="142"/>
                  </a:cubicBezTo>
                  <a:cubicBezTo>
                    <a:pt x="0" y="219"/>
                    <a:pt x="62" y="283"/>
                    <a:pt x="140" y="283"/>
                  </a:cubicBezTo>
                  <a:cubicBezTo>
                    <a:pt x="217" y="283"/>
                    <a:pt x="281" y="219"/>
                    <a:pt x="281" y="142"/>
                  </a:cubicBezTo>
                  <a:cubicBezTo>
                    <a:pt x="281" y="64"/>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3"/>
            <p:cNvSpPr/>
            <p:nvPr/>
          </p:nvSpPr>
          <p:spPr>
            <a:xfrm>
              <a:off x="4279396" y="3050784"/>
              <a:ext cx="9976" cy="9977"/>
            </a:xfrm>
            <a:custGeom>
              <a:avLst/>
              <a:gdLst/>
              <a:ahLst/>
              <a:cxnLst/>
              <a:rect l="l" t="t" r="r" b="b"/>
              <a:pathLst>
                <a:path w="281" h="281" extrusionOk="0">
                  <a:moveTo>
                    <a:pt x="141" y="0"/>
                  </a:moveTo>
                  <a:cubicBezTo>
                    <a:pt x="63" y="0"/>
                    <a:pt x="0" y="62"/>
                    <a:pt x="0" y="140"/>
                  </a:cubicBezTo>
                  <a:cubicBezTo>
                    <a:pt x="0" y="218"/>
                    <a:pt x="63" y="281"/>
                    <a:pt x="141" y="281"/>
                  </a:cubicBezTo>
                  <a:cubicBezTo>
                    <a:pt x="217" y="281"/>
                    <a:pt x="281" y="218"/>
                    <a:pt x="281" y="140"/>
                  </a:cubicBezTo>
                  <a:cubicBezTo>
                    <a:pt x="281" y="62"/>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3"/>
            <p:cNvSpPr/>
            <p:nvPr/>
          </p:nvSpPr>
          <p:spPr>
            <a:xfrm>
              <a:off x="4243112" y="2855229"/>
              <a:ext cx="10757" cy="9977"/>
            </a:xfrm>
            <a:custGeom>
              <a:avLst/>
              <a:gdLst/>
              <a:ahLst/>
              <a:cxnLst/>
              <a:rect l="l" t="t" r="r" b="b"/>
              <a:pathLst>
                <a:path w="303" h="281" extrusionOk="0">
                  <a:moveTo>
                    <a:pt x="151" y="1"/>
                  </a:moveTo>
                  <a:cubicBezTo>
                    <a:pt x="84" y="1"/>
                    <a:pt x="24" y="49"/>
                    <a:pt x="13" y="118"/>
                  </a:cubicBezTo>
                  <a:cubicBezTo>
                    <a:pt x="0" y="195"/>
                    <a:pt x="52" y="267"/>
                    <a:pt x="129" y="279"/>
                  </a:cubicBezTo>
                  <a:cubicBezTo>
                    <a:pt x="137" y="280"/>
                    <a:pt x="145" y="281"/>
                    <a:pt x="152" y="281"/>
                  </a:cubicBezTo>
                  <a:cubicBezTo>
                    <a:pt x="220" y="281"/>
                    <a:pt x="279" y="232"/>
                    <a:pt x="290" y="164"/>
                  </a:cubicBezTo>
                  <a:cubicBezTo>
                    <a:pt x="303" y="87"/>
                    <a:pt x="251" y="14"/>
                    <a:pt x="175" y="3"/>
                  </a:cubicBezTo>
                  <a:cubicBezTo>
                    <a:pt x="167" y="1"/>
                    <a:pt x="159" y="1"/>
                    <a:pt x="15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3"/>
            <p:cNvSpPr/>
            <p:nvPr/>
          </p:nvSpPr>
          <p:spPr>
            <a:xfrm>
              <a:off x="4217407" y="2878129"/>
              <a:ext cx="10047" cy="10012"/>
            </a:xfrm>
            <a:custGeom>
              <a:avLst/>
              <a:gdLst/>
              <a:ahLst/>
              <a:cxnLst/>
              <a:rect l="l" t="t" r="r" b="b"/>
              <a:pathLst>
                <a:path w="283" h="282" extrusionOk="0">
                  <a:moveTo>
                    <a:pt x="142" y="1"/>
                  </a:moveTo>
                  <a:cubicBezTo>
                    <a:pt x="64" y="1"/>
                    <a:pt x="1" y="64"/>
                    <a:pt x="1" y="140"/>
                  </a:cubicBezTo>
                  <a:cubicBezTo>
                    <a:pt x="1" y="218"/>
                    <a:pt x="64" y="281"/>
                    <a:pt x="142" y="281"/>
                  </a:cubicBezTo>
                  <a:cubicBezTo>
                    <a:pt x="219" y="281"/>
                    <a:pt x="283" y="218"/>
                    <a:pt x="283" y="140"/>
                  </a:cubicBezTo>
                  <a:cubicBezTo>
                    <a:pt x="283" y="64"/>
                    <a:pt x="219" y="1"/>
                    <a:pt x="1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3"/>
            <p:cNvSpPr/>
            <p:nvPr/>
          </p:nvSpPr>
          <p:spPr>
            <a:xfrm>
              <a:off x="4252307" y="3077909"/>
              <a:ext cx="10012" cy="9977"/>
            </a:xfrm>
            <a:custGeom>
              <a:avLst/>
              <a:gdLst/>
              <a:ahLst/>
              <a:cxnLst/>
              <a:rect l="l" t="t" r="r" b="b"/>
              <a:pathLst>
                <a:path w="282" h="281" extrusionOk="0">
                  <a:moveTo>
                    <a:pt x="142" y="0"/>
                  </a:moveTo>
                  <a:cubicBezTo>
                    <a:pt x="64" y="0"/>
                    <a:pt x="0" y="64"/>
                    <a:pt x="0" y="141"/>
                  </a:cubicBezTo>
                  <a:cubicBezTo>
                    <a:pt x="0" y="218"/>
                    <a:pt x="64" y="281"/>
                    <a:pt x="142" y="281"/>
                  </a:cubicBezTo>
                  <a:cubicBezTo>
                    <a:pt x="218" y="281"/>
                    <a:pt x="281" y="218"/>
                    <a:pt x="281" y="141"/>
                  </a:cubicBezTo>
                  <a:cubicBezTo>
                    <a:pt x="281" y="64"/>
                    <a:pt x="218" y="0"/>
                    <a:pt x="14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3"/>
            <p:cNvSpPr/>
            <p:nvPr/>
          </p:nvSpPr>
          <p:spPr>
            <a:xfrm>
              <a:off x="4275775" y="3101341"/>
              <a:ext cx="9976" cy="10012"/>
            </a:xfrm>
            <a:custGeom>
              <a:avLst/>
              <a:gdLst/>
              <a:ahLst/>
              <a:cxnLst/>
              <a:rect l="l" t="t" r="r" b="b"/>
              <a:pathLst>
                <a:path w="281" h="282" extrusionOk="0">
                  <a:moveTo>
                    <a:pt x="140" y="1"/>
                  </a:moveTo>
                  <a:cubicBezTo>
                    <a:pt x="62" y="1"/>
                    <a:pt x="0" y="63"/>
                    <a:pt x="0" y="140"/>
                  </a:cubicBezTo>
                  <a:cubicBezTo>
                    <a:pt x="0" y="218"/>
                    <a:pt x="62" y="282"/>
                    <a:pt x="140" y="282"/>
                  </a:cubicBezTo>
                  <a:cubicBezTo>
                    <a:pt x="217" y="282"/>
                    <a:pt x="281" y="218"/>
                    <a:pt x="281" y="140"/>
                  </a:cubicBezTo>
                  <a:cubicBezTo>
                    <a:pt x="281" y="63"/>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3"/>
            <p:cNvSpPr/>
            <p:nvPr/>
          </p:nvSpPr>
          <p:spPr>
            <a:xfrm>
              <a:off x="4150802" y="2928260"/>
              <a:ext cx="20556" cy="9906"/>
            </a:xfrm>
            <a:custGeom>
              <a:avLst/>
              <a:gdLst/>
              <a:ahLst/>
              <a:cxnLst/>
              <a:rect l="l" t="t" r="r" b="b"/>
              <a:pathLst>
                <a:path w="579" h="279" extrusionOk="0">
                  <a:moveTo>
                    <a:pt x="138" y="0"/>
                  </a:moveTo>
                  <a:cubicBezTo>
                    <a:pt x="62" y="0"/>
                    <a:pt x="0" y="62"/>
                    <a:pt x="0" y="140"/>
                  </a:cubicBezTo>
                  <a:cubicBezTo>
                    <a:pt x="0" y="215"/>
                    <a:pt x="61" y="278"/>
                    <a:pt x="138" y="278"/>
                  </a:cubicBezTo>
                  <a:lnTo>
                    <a:pt x="440" y="278"/>
                  </a:lnTo>
                  <a:cubicBezTo>
                    <a:pt x="518" y="278"/>
                    <a:pt x="579" y="215"/>
                    <a:pt x="579" y="140"/>
                  </a:cubicBezTo>
                  <a:cubicBezTo>
                    <a:pt x="579" y="64"/>
                    <a:pt x="518" y="0"/>
                    <a:pt x="4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3"/>
            <p:cNvSpPr/>
            <p:nvPr/>
          </p:nvSpPr>
          <p:spPr>
            <a:xfrm>
              <a:off x="4335528" y="2989575"/>
              <a:ext cx="20591" cy="9906"/>
            </a:xfrm>
            <a:custGeom>
              <a:avLst/>
              <a:gdLst/>
              <a:ahLst/>
              <a:cxnLst/>
              <a:rect l="l" t="t" r="r" b="b"/>
              <a:pathLst>
                <a:path w="580" h="279" extrusionOk="0">
                  <a:moveTo>
                    <a:pt x="139" y="0"/>
                  </a:moveTo>
                  <a:cubicBezTo>
                    <a:pt x="64" y="0"/>
                    <a:pt x="1" y="62"/>
                    <a:pt x="1" y="140"/>
                  </a:cubicBezTo>
                  <a:cubicBezTo>
                    <a:pt x="1" y="215"/>
                    <a:pt x="61" y="278"/>
                    <a:pt x="139" y="278"/>
                  </a:cubicBezTo>
                  <a:lnTo>
                    <a:pt x="441" y="278"/>
                  </a:lnTo>
                  <a:cubicBezTo>
                    <a:pt x="519" y="278"/>
                    <a:pt x="579" y="215"/>
                    <a:pt x="579" y="140"/>
                  </a:cubicBezTo>
                  <a:cubicBezTo>
                    <a:pt x="579" y="64"/>
                    <a:pt x="519" y="0"/>
                    <a:pt x="4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3"/>
            <p:cNvSpPr/>
            <p:nvPr/>
          </p:nvSpPr>
          <p:spPr>
            <a:xfrm>
              <a:off x="4354629" y="3008712"/>
              <a:ext cx="20591" cy="9906"/>
            </a:xfrm>
            <a:custGeom>
              <a:avLst/>
              <a:gdLst/>
              <a:ahLst/>
              <a:cxnLst/>
              <a:rect l="l" t="t" r="r" b="b"/>
              <a:pathLst>
                <a:path w="580" h="279" extrusionOk="0">
                  <a:moveTo>
                    <a:pt x="139" y="1"/>
                  </a:moveTo>
                  <a:cubicBezTo>
                    <a:pt x="63" y="1"/>
                    <a:pt x="1" y="63"/>
                    <a:pt x="1" y="141"/>
                  </a:cubicBezTo>
                  <a:cubicBezTo>
                    <a:pt x="1" y="215"/>
                    <a:pt x="61" y="279"/>
                    <a:pt x="139" y="279"/>
                  </a:cubicBezTo>
                  <a:lnTo>
                    <a:pt x="441" y="279"/>
                  </a:lnTo>
                  <a:cubicBezTo>
                    <a:pt x="519" y="279"/>
                    <a:pt x="579" y="215"/>
                    <a:pt x="579" y="141"/>
                  </a:cubicBezTo>
                  <a:cubicBezTo>
                    <a:pt x="579" y="64"/>
                    <a:pt x="519" y="1"/>
                    <a:pt x="4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3"/>
            <p:cNvSpPr/>
            <p:nvPr/>
          </p:nvSpPr>
          <p:spPr>
            <a:xfrm>
              <a:off x="4349268" y="3054405"/>
              <a:ext cx="20591" cy="9906"/>
            </a:xfrm>
            <a:custGeom>
              <a:avLst/>
              <a:gdLst/>
              <a:ahLst/>
              <a:cxnLst/>
              <a:rect l="l" t="t" r="r" b="b"/>
              <a:pathLst>
                <a:path w="580" h="279" extrusionOk="0">
                  <a:moveTo>
                    <a:pt x="139" y="0"/>
                  </a:moveTo>
                  <a:cubicBezTo>
                    <a:pt x="63" y="0"/>
                    <a:pt x="1" y="62"/>
                    <a:pt x="1" y="139"/>
                  </a:cubicBezTo>
                  <a:cubicBezTo>
                    <a:pt x="1" y="215"/>
                    <a:pt x="61" y="278"/>
                    <a:pt x="139" y="278"/>
                  </a:cubicBezTo>
                  <a:lnTo>
                    <a:pt x="441" y="278"/>
                  </a:lnTo>
                  <a:cubicBezTo>
                    <a:pt x="519" y="278"/>
                    <a:pt x="579" y="216"/>
                    <a:pt x="579" y="139"/>
                  </a:cubicBezTo>
                  <a:cubicBezTo>
                    <a:pt x="579" y="64"/>
                    <a:pt x="519" y="0"/>
                    <a:pt x="4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3"/>
            <p:cNvSpPr/>
            <p:nvPr/>
          </p:nvSpPr>
          <p:spPr>
            <a:xfrm>
              <a:off x="4127192" y="2942959"/>
              <a:ext cx="20627" cy="9870"/>
            </a:xfrm>
            <a:custGeom>
              <a:avLst/>
              <a:gdLst/>
              <a:ahLst/>
              <a:cxnLst/>
              <a:rect l="l" t="t" r="r" b="b"/>
              <a:pathLst>
                <a:path w="581" h="278" extrusionOk="0">
                  <a:moveTo>
                    <a:pt x="140" y="1"/>
                  </a:moveTo>
                  <a:cubicBezTo>
                    <a:pt x="64" y="1"/>
                    <a:pt x="0" y="61"/>
                    <a:pt x="0" y="139"/>
                  </a:cubicBezTo>
                  <a:cubicBezTo>
                    <a:pt x="0" y="215"/>
                    <a:pt x="62" y="277"/>
                    <a:pt x="140" y="277"/>
                  </a:cubicBezTo>
                  <a:lnTo>
                    <a:pt x="442" y="277"/>
                  </a:lnTo>
                  <a:cubicBezTo>
                    <a:pt x="518" y="277"/>
                    <a:pt x="580" y="217"/>
                    <a:pt x="580" y="139"/>
                  </a:cubicBezTo>
                  <a:cubicBezTo>
                    <a:pt x="580" y="64"/>
                    <a:pt x="518" y="1"/>
                    <a:pt x="4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3"/>
            <p:cNvSpPr/>
            <p:nvPr/>
          </p:nvSpPr>
          <p:spPr>
            <a:xfrm>
              <a:off x="4352747" y="2866697"/>
              <a:ext cx="32875" cy="32878"/>
            </a:xfrm>
            <a:custGeom>
              <a:avLst/>
              <a:gdLst/>
              <a:ahLst/>
              <a:cxnLst/>
              <a:rect l="l" t="t" r="r" b="b"/>
              <a:pathLst>
                <a:path w="926" h="926" extrusionOk="0">
                  <a:moveTo>
                    <a:pt x="463" y="0"/>
                  </a:moveTo>
                  <a:cubicBezTo>
                    <a:pt x="208" y="0"/>
                    <a:pt x="1" y="208"/>
                    <a:pt x="1" y="462"/>
                  </a:cubicBezTo>
                  <a:cubicBezTo>
                    <a:pt x="1" y="719"/>
                    <a:pt x="208" y="926"/>
                    <a:pt x="463" y="926"/>
                  </a:cubicBezTo>
                  <a:cubicBezTo>
                    <a:pt x="719" y="926"/>
                    <a:pt x="926" y="719"/>
                    <a:pt x="926" y="462"/>
                  </a:cubicBezTo>
                  <a:cubicBezTo>
                    <a:pt x="926" y="208"/>
                    <a:pt x="719" y="0"/>
                    <a:pt x="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3"/>
            <p:cNvSpPr/>
            <p:nvPr/>
          </p:nvSpPr>
          <p:spPr>
            <a:xfrm>
              <a:off x="4355410" y="2866945"/>
              <a:ext cx="30284" cy="32700"/>
            </a:xfrm>
            <a:custGeom>
              <a:avLst/>
              <a:gdLst/>
              <a:ahLst/>
              <a:cxnLst/>
              <a:rect l="l" t="t" r="r" b="b"/>
              <a:pathLst>
                <a:path w="853" h="921" extrusionOk="0">
                  <a:moveTo>
                    <a:pt x="458" y="1"/>
                  </a:moveTo>
                  <a:lnTo>
                    <a:pt x="458" y="1"/>
                  </a:lnTo>
                  <a:cubicBezTo>
                    <a:pt x="504" y="73"/>
                    <a:pt x="530" y="157"/>
                    <a:pt x="530" y="250"/>
                  </a:cubicBezTo>
                  <a:cubicBezTo>
                    <a:pt x="530" y="504"/>
                    <a:pt x="324" y="712"/>
                    <a:pt x="68" y="712"/>
                  </a:cubicBezTo>
                  <a:cubicBezTo>
                    <a:pt x="45" y="712"/>
                    <a:pt x="23" y="710"/>
                    <a:pt x="0" y="706"/>
                  </a:cubicBezTo>
                  <a:lnTo>
                    <a:pt x="0" y="706"/>
                  </a:lnTo>
                  <a:cubicBezTo>
                    <a:pt x="82" y="835"/>
                    <a:pt x="226" y="920"/>
                    <a:pt x="390" y="920"/>
                  </a:cubicBezTo>
                  <a:cubicBezTo>
                    <a:pt x="645" y="920"/>
                    <a:pt x="852" y="713"/>
                    <a:pt x="852" y="458"/>
                  </a:cubicBezTo>
                  <a:cubicBezTo>
                    <a:pt x="852" y="227"/>
                    <a:pt x="681" y="34"/>
                    <a:pt x="4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3"/>
            <p:cNvSpPr/>
            <p:nvPr/>
          </p:nvSpPr>
          <p:spPr>
            <a:xfrm>
              <a:off x="4252769" y="2982155"/>
              <a:ext cx="14485" cy="13279"/>
            </a:xfrm>
            <a:custGeom>
              <a:avLst/>
              <a:gdLst/>
              <a:ahLst/>
              <a:cxnLst/>
              <a:rect l="l" t="t" r="r" b="b"/>
              <a:pathLst>
                <a:path w="408" h="374" extrusionOk="0">
                  <a:moveTo>
                    <a:pt x="254" y="0"/>
                  </a:moveTo>
                  <a:cubicBezTo>
                    <a:pt x="220" y="0"/>
                    <a:pt x="187" y="12"/>
                    <a:pt x="160" y="37"/>
                  </a:cubicBezTo>
                  <a:lnTo>
                    <a:pt x="59" y="133"/>
                  </a:lnTo>
                  <a:cubicBezTo>
                    <a:pt x="3" y="185"/>
                    <a:pt x="0" y="273"/>
                    <a:pt x="52" y="329"/>
                  </a:cubicBezTo>
                  <a:cubicBezTo>
                    <a:pt x="80" y="359"/>
                    <a:pt x="116" y="373"/>
                    <a:pt x="153" y="373"/>
                  </a:cubicBezTo>
                  <a:cubicBezTo>
                    <a:pt x="186" y="373"/>
                    <a:pt x="219" y="360"/>
                    <a:pt x="248" y="336"/>
                  </a:cubicBezTo>
                  <a:lnTo>
                    <a:pt x="349" y="241"/>
                  </a:lnTo>
                  <a:cubicBezTo>
                    <a:pt x="405" y="188"/>
                    <a:pt x="408" y="100"/>
                    <a:pt x="356" y="44"/>
                  </a:cubicBezTo>
                  <a:cubicBezTo>
                    <a:pt x="329" y="15"/>
                    <a:pt x="291" y="0"/>
                    <a:pt x="2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3"/>
            <p:cNvSpPr/>
            <p:nvPr/>
          </p:nvSpPr>
          <p:spPr>
            <a:xfrm>
              <a:off x="4269988" y="2924994"/>
              <a:ext cx="58721" cy="54358"/>
            </a:xfrm>
            <a:custGeom>
              <a:avLst/>
              <a:gdLst/>
              <a:ahLst/>
              <a:cxnLst/>
              <a:rect l="l" t="t" r="r" b="b"/>
              <a:pathLst>
                <a:path w="1654" h="1531" extrusionOk="0">
                  <a:moveTo>
                    <a:pt x="1500" y="0"/>
                  </a:moveTo>
                  <a:cubicBezTo>
                    <a:pt x="1466" y="0"/>
                    <a:pt x="1432" y="13"/>
                    <a:pt x="1406" y="38"/>
                  </a:cubicBezTo>
                  <a:lnTo>
                    <a:pt x="1213" y="215"/>
                  </a:lnTo>
                  <a:cubicBezTo>
                    <a:pt x="1157" y="268"/>
                    <a:pt x="1154" y="356"/>
                    <a:pt x="1206" y="412"/>
                  </a:cubicBezTo>
                  <a:cubicBezTo>
                    <a:pt x="1234" y="442"/>
                    <a:pt x="1270" y="457"/>
                    <a:pt x="1307" y="457"/>
                  </a:cubicBezTo>
                  <a:cubicBezTo>
                    <a:pt x="1342" y="457"/>
                    <a:pt x="1373" y="445"/>
                    <a:pt x="1402" y="419"/>
                  </a:cubicBezTo>
                  <a:lnTo>
                    <a:pt x="1595" y="241"/>
                  </a:lnTo>
                  <a:cubicBezTo>
                    <a:pt x="1650" y="189"/>
                    <a:pt x="1654" y="100"/>
                    <a:pt x="1602" y="45"/>
                  </a:cubicBezTo>
                  <a:cubicBezTo>
                    <a:pt x="1575" y="15"/>
                    <a:pt x="1537" y="0"/>
                    <a:pt x="1500" y="0"/>
                  </a:cubicBezTo>
                  <a:close/>
                  <a:moveTo>
                    <a:pt x="922" y="538"/>
                  </a:moveTo>
                  <a:cubicBezTo>
                    <a:pt x="888" y="538"/>
                    <a:pt x="854" y="550"/>
                    <a:pt x="828" y="575"/>
                  </a:cubicBezTo>
                  <a:lnTo>
                    <a:pt x="635" y="753"/>
                  </a:lnTo>
                  <a:cubicBezTo>
                    <a:pt x="580" y="805"/>
                    <a:pt x="576" y="894"/>
                    <a:pt x="629" y="949"/>
                  </a:cubicBezTo>
                  <a:cubicBezTo>
                    <a:pt x="655" y="980"/>
                    <a:pt x="691" y="995"/>
                    <a:pt x="730" y="995"/>
                  </a:cubicBezTo>
                  <a:cubicBezTo>
                    <a:pt x="763" y="995"/>
                    <a:pt x="798" y="982"/>
                    <a:pt x="825" y="956"/>
                  </a:cubicBezTo>
                  <a:lnTo>
                    <a:pt x="1016" y="779"/>
                  </a:lnTo>
                  <a:cubicBezTo>
                    <a:pt x="1072" y="726"/>
                    <a:pt x="1077" y="638"/>
                    <a:pt x="1024" y="582"/>
                  </a:cubicBezTo>
                  <a:cubicBezTo>
                    <a:pt x="996" y="553"/>
                    <a:pt x="959" y="538"/>
                    <a:pt x="922" y="538"/>
                  </a:cubicBezTo>
                  <a:close/>
                  <a:moveTo>
                    <a:pt x="347" y="1074"/>
                  </a:moveTo>
                  <a:cubicBezTo>
                    <a:pt x="313" y="1074"/>
                    <a:pt x="279" y="1087"/>
                    <a:pt x="252" y="1111"/>
                  </a:cubicBezTo>
                  <a:lnTo>
                    <a:pt x="59" y="1290"/>
                  </a:lnTo>
                  <a:cubicBezTo>
                    <a:pt x="5" y="1342"/>
                    <a:pt x="0" y="1429"/>
                    <a:pt x="54" y="1485"/>
                  </a:cubicBezTo>
                  <a:cubicBezTo>
                    <a:pt x="80" y="1516"/>
                    <a:pt x="116" y="1530"/>
                    <a:pt x="154" y="1530"/>
                  </a:cubicBezTo>
                  <a:cubicBezTo>
                    <a:pt x="186" y="1530"/>
                    <a:pt x="221" y="1517"/>
                    <a:pt x="249" y="1493"/>
                  </a:cubicBezTo>
                  <a:lnTo>
                    <a:pt x="441" y="1314"/>
                  </a:lnTo>
                  <a:cubicBezTo>
                    <a:pt x="497" y="1262"/>
                    <a:pt x="501" y="1175"/>
                    <a:pt x="448" y="1119"/>
                  </a:cubicBezTo>
                  <a:cubicBezTo>
                    <a:pt x="421" y="1089"/>
                    <a:pt x="384" y="1074"/>
                    <a:pt x="347" y="10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3"/>
            <p:cNvSpPr/>
            <p:nvPr/>
          </p:nvSpPr>
          <p:spPr>
            <a:xfrm>
              <a:off x="4331409" y="2908875"/>
              <a:ext cx="14485" cy="13279"/>
            </a:xfrm>
            <a:custGeom>
              <a:avLst/>
              <a:gdLst/>
              <a:ahLst/>
              <a:cxnLst/>
              <a:rect l="l" t="t" r="r" b="b"/>
              <a:pathLst>
                <a:path w="408" h="374" extrusionOk="0">
                  <a:moveTo>
                    <a:pt x="254" y="1"/>
                  </a:moveTo>
                  <a:cubicBezTo>
                    <a:pt x="220" y="1"/>
                    <a:pt x="186" y="13"/>
                    <a:pt x="160" y="38"/>
                  </a:cubicBezTo>
                  <a:lnTo>
                    <a:pt x="59" y="133"/>
                  </a:lnTo>
                  <a:cubicBezTo>
                    <a:pt x="3" y="185"/>
                    <a:pt x="0" y="273"/>
                    <a:pt x="52" y="329"/>
                  </a:cubicBezTo>
                  <a:cubicBezTo>
                    <a:pt x="79" y="359"/>
                    <a:pt x="115" y="374"/>
                    <a:pt x="153" y="374"/>
                  </a:cubicBezTo>
                  <a:cubicBezTo>
                    <a:pt x="187" y="374"/>
                    <a:pt x="220" y="362"/>
                    <a:pt x="248" y="336"/>
                  </a:cubicBezTo>
                  <a:lnTo>
                    <a:pt x="348" y="241"/>
                  </a:lnTo>
                  <a:cubicBezTo>
                    <a:pt x="404" y="190"/>
                    <a:pt x="407" y="100"/>
                    <a:pt x="356" y="46"/>
                  </a:cubicBezTo>
                  <a:cubicBezTo>
                    <a:pt x="328" y="16"/>
                    <a:pt x="291" y="1"/>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3"/>
            <p:cNvSpPr/>
            <p:nvPr/>
          </p:nvSpPr>
          <p:spPr>
            <a:xfrm>
              <a:off x="4133263" y="3021351"/>
              <a:ext cx="57408" cy="38665"/>
            </a:xfrm>
            <a:custGeom>
              <a:avLst/>
              <a:gdLst/>
              <a:ahLst/>
              <a:cxnLst/>
              <a:rect l="l" t="t" r="r" b="b"/>
              <a:pathLst>
                <a:path w="1617" h="1089" extrusionOk="0">
                  <a:moveTo>
                    <a:pt x="522" y="0"/>
                  </a:moveTo>
                  <a:cubicBezTo>
                    <a:pt x="468" y="0"/>
                    <a:pt x="414" y="16"/>
                    <a:pt x="369" y="46"/>
                  </a:cubicBezTo>
                  <a:lnTo>
                    <a:pt x="166" y="182"/>
                  </a:lnTo>
                  <a:cubicBezTo>
                    <a:pt x="1" y="293"/>
                    <a:pt x="5" y="536"/>
                    <a:pt x="173" y="642"/>
                  </a:cubicBezTo>
                  <a:lnTo>
                    <a:pt x="891" y="1088"/>
                  </a:lnTo>
                  <a:lnTo>
                    <a:pt x="1617" y="274"/>
                  </a:lnTo>
                  <a:lnTo>
                    <a:pt x="591" y="9"/>
                  </a:lnTo>
                  <a:cubicBezTo>
                    <a:pt x="568" y="3"/>
                    <a:pt x="545" y="0"/>
                    <a:pt x="5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3"/>
            <p:cNvSpPr/>
            <p:nvPr/>
          </p:nvSpPr>
          <p:spPr>
            <a:xfrm>
              <a:off x="4148494" y="3025647"/>
              <a:ext cx="42177" cy="34404"/>
            </a:xfrm>
            <a:custGeom>
              <a:avLst/>
              <a:gdLst/>
              <a:ahLst/>
              <a:cxnLst/>
              <a:rect l="l" t="t" r="r" b="b"/>
              <a:pathLst>
                <a:path w="1188" h="969" extrusionOk="0">
                  <a:moveTo>
                    <a:pt x="600" y="0"/>
                  </a:moveTo>
                  <a:lnTo>
                    <a:pt x="0" y="679"/>
                  </a:lnTo>
                  <a:lnTo>
                    <a:pt x="464" y="969"/>
                  </a:lnTo>
                  <a:lnTo>
                    <a:pt x="1188" y="153"/>
                  </a:lnTo>
                  <a:lnTo>
                    <a:pt x="60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3"/>
            <p:cNvSpPr/>
            <p:nvPr/>
          </p:nvSpPr>
          <p:spPr>
            <a:xfrm>
              <a:off x="4190531" y="3059909"/>
              <a:ext cx="39088" cy="55849"/>
            </a:xfrm>
            <a:custGeom>
              <a:avLst/>
              <a:gdLst/>
              <a:ahLst/>
              <a:cxnLst/>
              <a:rect l="l" t="t" r="r" b="b"/>
              <a:pathLst>
                <a:path w="1101" h="1573" extrusionOk="0">
                  <a:moveTo>
                    <a:pt x="817" y="1"/>
                  </a:moveTo>
                  <a:lnTo>
                    <a:pt x="1" y="725"/>
                  </a:lnTo>
                  <a:lnTo>
                    <a:pt x="447" y="1443"/>
                  </a:lnTo>
                  <a:cubicBezTo>
                    <a:pt x="501" y="1529"/>
                    <a:pt x="590" y="1572"/>
                    <a:pt x="679" y="1572"/>
                  </a:cubicBezTo>
                  <a:cubicBezTo>
                    <a:pt x="766" y="1572"/>
                    <a:pt x="853" y="1531"/>
                    <a:pt x="907" y="1450"/>
                  </a:cubicBezTo>
                  <a:lnTo>
                    <a:pt x="1043" y="1247"/>
                  </a:lnTo>
                  <a:cubicBezTo>
                    <a:pt x="1086" y="1182"/>
                    <a:pt x="1100" y="1102"/>
                    <a:pt x="1080" y="1025"/>
                  </a:cubicBezTo>
                  <a:lnTo>
                    <a:pt x="8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3"/>
            <p:cNvSpPr/>
            <p:nvPr/>
          </p:nvSpPr>
          <p:spPr>
            <a:xfrm>
              <a:off x="4197134" y="3077838"/>
              <a:ext cx="32414" cy="37848"/>
            </a:xfrm>
            <a:custGeom>
              <a:avLst/>
              <a:gdLst/>
              <a:ahLst/>
              <a:cxnLst/>
              <a:rect l="l" t="t" r="r" b="b"/>
              <a:pathLst>
                <a:path w="913" h="1066" extrusionOk="0">
                  <a:moveTo>
                    <a:pt x="760" y="1"/>
                  </a:moveTo>
                  <a:cubicBezTo>
                    <a:pt x="750" y="40"/>
                    <a:pt x="733" y="80"/>
                    <a:pt x="710" y="115"/>
                  </a:cubicBezTo>
                  <a:lnTo>
                    <a:pt x="518" y="400"/>
                  </a:lnTo>
                  <a:cubicBezTo>
                    <a:pt x="443" y="514"/>
                    <a:pt x="320" y="570"/>
                    <a:pt x="197" y="570"/>
                  </a:cubicBezTo>
                  <a:cubicBezTo>
                    <a:pt x="129" y="570"/>
                    <a:pt x="60" y="553"/>
                    <a:pt x="0" y="518"/>
                  </a:cubicBezTo>
                  <a:lnTo>
                    <a:pt x="0" y="518"/>
                  </a:lnTo>
                  <a:lnTo>
                    <a:pt x="261" y="936"/>
                  </a:lnTo>
                  <a:cubicBezTo>
                    <a:pt x="315" y="1022"/>
                    <a:pt x="404" y="1065"/>
                    <a:pt x="494" y="1065"/>
                  </a:cubicBezTo>
                  <a:cubicBezTo>
                    <a:pt x="580" y="1065"/>
                    <a:pt x="667" y="1025"/>
                    <a:pt x="721" y="944"/>
                  </a:cubicBezTo>
                  <a:lnTo>
                    <a:pt x="857" y="741"/>
                  </a:lnTo>
                  <a:cubicBezTo>
                    <a:pt x="900" y="676"/>
                    <a:pt x="913" y="594"/>
                    <a:pt x="893" y="519"/>
                  </a:cubicBezTo>
                  <a:lnTo>
                    <a:pt x="76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3"/>
            <p:cNvSpPr/>
            <p:nvPr/>
          </p:nvSpPr>
          <p:spPr>
            <a:xfrm>
              <a:off x="4099286" y="3095377"/>
              <a:ext cx="56555" cy="54252"/>
            </a:xfrm>
            <a:custGeom>
              <a:avLst/>
              <a:gdLst/>
              <a:ahLst/>
              <a:cxnLst/>
              <a:rect l="l" t="t" r="r" b="b"/>
              <a:pathLst>
                <a:path w="1593" h="1528" extrusionOk="0">
                  <a:moveTo>
                    <a:pt x="580" y="1"/>
                  </a:moveTo>
                  <a:cubicBezTo>
                    <a:pt x="501" y="1"/>
                    <a:pt x="423" y="26"/>
                    <a:pt x="356" y="74"/>
                  </a:cubicBezTo>
                  <a:lnTo>
                    <a:pt x="152" y="226"/>
                  </a:lnTo>
                  <a:cubicBezTo>
                    <a:pt x="1" y="340"/>
                    <a:pt x="19" y="572"/>
                    <a:pt x="186" y="660"/>
                  </a:cubicBezTo>
                  <a:lnTo>
                    <a:pt x="664" y="911"/>
                  </a:lnTo>
                  <a:lnTo>
                    <a:pt x="916" y="1391"/>
                  </a:lnTo>
                  <a:cubicBezTo>
                    <a:pt x="963" y="1481"/>
                    <a:pt x="1053" y="1527"/>
                    <a:pt x="1143" y="1527"/>
                  </a:cubicBezTo>
                  <a:cubicBezTo>
                    <a:pt x="1220" y="1527"/>
                    <a:pt x="1298" y="1493"/>
                    <a:pt x="1350" y="1424"/>
                  </a:cubicBezTo>
                  <a:lnTo>
                    <a:pt x="1503" y="1219"/>
                  </a:lnTo>
                  <a:cubicBezTo>
                    <a:pt x="1571" y="1122"/>
                    <a:pt x="1592" y="998"/>
                    <a:pt x="1556" y="883"/>
                  </a:cubicBezTo>
                  <a:lnTo>
                    <a:pt x="1350" y="225"/>
                  </a:lnTo>
                  <a:lnTo>
                    <a:pt x="691" y="18"/>
                  </a:lnTo>
                  <a:cubicBezTo>
                    <a:pt x="655" y="6"/>
                    <a:pt x="617" y="1"/>
                    <a:pt x="5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3"/>
            <p:cNvSpPr/>
            <p:nvPr/>
          </p:nvSpPr>
          <p:spPr>
            <a:xfrm>
              <a:off x="4126589" y="3111105"/>
              <a:ext cx="29254" cy="38487"/>
            </a:xfrm>
            <a:custGeom>
              <a:avLst/>
              <a:gdLst/>
              <a:ahLst/>
              <a:cxnLst/>
              <a:rect l="l" t="t" r="r" b="b"/>
              <a:pathLst>
                <a:path w="824" h="1084" extrusionOk="0">
                  <a:moveTo>
                    <a:pt x="649" y="1"/>
                  </a:moveTo>
                  <a:cubicBezTo>
                    <a:pt x="640" y="93"/>
                    <a:pt x="602" y="186"/>
                    <a:pt x="541" y="266"/>
                  </a:cubicBezTo>
                  <a:lnTo>
                    <a:pt x="337" y="532"/>
                  </a:lnTo>
                  <a:cubicBezTo>
                    <a:pt x="261" y="628"/>
                    <a:pt x="154" y="676"/>
                    <a:pt x="53" y="676"/>
                  </a:cubicBezTo>
                  <a:cubicBezTo>
                    <a:pt x="35" y="676"/>
                    <a:pt x="18" y="674"/>
                    <a:pt x="0" y="671"/>
                  </a:cubicBezTo>
                  <a:lnTo>
                    <a:pt x="0" y="671"/>
                  </a:lnTo>
                  <a:lnTo>
                    <a:pt x="144" y="945"/>
                  </a:lnTo>
                  <a:cubicBezTo>
                    <a:pt x="191" y="1036"/>
                    <a:pt x="281" y="1083"/>
                    <a:pt x="371" y="1083"/>
                  </a:cubicBezTo>
                  <a:cubicBezTo>
                    <a:pt x="448" y="1083"/>
                    <a:pt x="525" y="1049"/>
                    <a:pt x="577" y="979"/>
                  </a:cubicBezTo>
                  <a:lnTo>
                    <a:pt x="730" y="775"/>
                  </a:lnTo>
                  <a:cubicBezTo>
                    <a:pt x="802" y="679"/>
                    <a:pt x="823" y="555"/>
                    <a:pt x="787" y="441"/>
                  </a:cubicBezTo>
                  <a:lnTo>
                    <a:pt x="6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3"/>
            <p:cNvSpPr/>
            <p:nvPr/>
          </p:nvSpPr>
          <p:spPr>
            <a:xfrm>
              <a:off x="4131524" y="2998380"/>
              <a:ext cx="130152" cy="118906"/>
            </a:xfrm>
            <a:custGeom>
              <a:avLst/>
              <a:gdLst/>
              <a:ahLst/>
              <a:cxnLst/>
              <a:rect l="l" t="t" r="r" b="b"/>
              <a:pathLst>
                <a:path w="3666" h="3349" extrusionOk="0">
                  <a:moveTo>
                    <a:pt x="2702" y="0"/>
                  </a:moveTo>
                  <a:cubicBezTo>
                    <a:pt x="2550" y="0"/>
                    <a:pt x="2393" y="57"/>
                    <a:pt x="2250" y="191"/>
                  </a:cubicBezTo>
                  <a:cubicBezTo>
                    <a:pt x="2224" y="216"/>
                    <a:pt x="2199" y="240"/>
                    <a:pt x="2174" y="267"/>
                  </a:cubicBezTo>
                  <a:lnTo>
                    <a:pt x="176" y="2522"/>
                  </a:lnTo>
                  <a:cubicBezTo>
                    <a:pt x="1" y="2720"/>
                    <a:pt x="11" y="3017"/>
                    <a:pt x="195" y="3203"/>
                  </a:cubicBezTo>
                  <a:cubicBezTo>
                    <a:pt x="291" y="3300"/>
                    <a:pt x="419" y="3348"/>
                    <a:pt x="546" y="3348"/>
                  </a:cubicBezTo>
                  <a:cubicBezTo>
                    <a:pt x="664" y="3348"/>
                    <a:pt x="782" y="3307"/>
                    <a:pt x="876" y="3223"/>
                  </a:cubicBezTo>
                  <a:lnTo>
                    <a:pt x="3131" y="1224"/>
                  </a:lnTo>
                  <a:cubicBezTo>
                    <a:pt x="3158" y="1199"/>
                    <a:pt x="3184" y="1174"/>
                    <a:pt x="3207" y="1148"/>
                  </a:cubicBezTo>
                  <a:cubicBezTo>
                    <a:pt x="3665" y="661"/>
                    <a:pt x="3219" y="0"/>
                    <a:pt x="2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3"/>
            <p:cNvSpPr/>
            <p:nvPr/>
          </p:nvSpPr>
          <p:spPr>
            <a:xfrm>
              <a:off x="4133973" y="3000262"/>
              <a:ext cx="124969" cy="116953"/>
            </a:xfrm>
            <a:custGeom>
              <a:avLst/>
              <a:gdLst/>
              <a:ahLst/>
              <a:cxnLst/>
              <a:rect l="l" t="t" r="r" b="b"/>
              <a:pathLst>
                <a:path w="3520" h="3294" extrusionOk="0">
                  <a:moveTo>
                    <a:pt x="2886" y="0"/>
                  </a:moveTo>
                  <a:cubicBezTo>
                    <a:pt x="3001" y="225"/>
                    <a:pt x="2995" y="509"/>
                    <a:pt x="2769" y="750"/>
                  </a:cubicBezTo>
                  <a:cubicBezTo>
                    <a:pt x="2745" y="776"/>
                    <a:pt x="2720" y="800"/>
                    <a:pt x="2693" y="826"/>
                  </a:cubicBezTo>
                  <a:lnTo>
                    <a:pt x="438" y="2825"/>
                  </a:lnTo>
                  <a:cubicBezTo>
                    <a:pt x="345" y="2908"/>
                    <a:pt x="225" y="2950"/>
                    <a:pt x="109" y="2950"/>
                  </a:cubicBezTo>
                  <a:cubicBezTo>
                    <a:pt x="73" y="2950"/>
                    <a:pt x="37" y="2944"/>
                    <a:pt x="1" y="2937"/>
                  </a:cubicBezTo>
                  <a:lnTo>
                    <a:pt x="1" y="2937"/>
                  </a:lnTo>
                  <a:cubicBezTo>
                    <a:pt x="24" y="3015"/>
                    <a:pt x="65" y="3087"/>
                    <a:pt x="126" y="3149"/>
                  </a:cubicBezTo>
                  <a:cubicBezTo>
                    <a:pt x="224" y="3245"/>
                    <a:pt x="349" y="3294"/>
                    <a:pt x="477" y="3294"/>
                  </a:cubicBezTo>
                  <a:cubicBezTo>
                    <a:pt x="594" y="3294"/>
                    <a:pt x="713" y="3252"/>
                    <a:pt x="807" y="3170"/>
                  </a:cubicBezTo>
                  <a:lnTo>
                    <a:pt x="3062" y="1171"/>
                  </a:lnTo>
                  <a:cubicBezTo>
                    <a:pt x="3089" y="1146"/>
                    <a:pt x="3115" y="1121"/>
                    <a:pt x="3138" y="1095"/>
                  </a:cubicBezTo>
                  <a:cubicBezTo>
                    <a:pt x="3519" y="689"/>
                    <a:pt x="3276" y="166"/>
                    <a:pt x="28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idea, innovation, process, science, technolog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44" y="1858763"/>
            <a:ext cx="480006" cy="4800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tificial, intelligence, technology, artificial intelligence, head, smart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897" y="-26372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rtificial, intelligence, technology, artificial intelligence, head, smart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373" y="1764692"/>
            <a:ext cx="60960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4"/>
        <p:cNvGrpSpPr/>
        <p:nvPr/>
      </p:nvGrpSpPr>
      <p:grpSpPr>
        <a:xfrm>
          <a:off x="0" y="0"/>
          <a:ext cx="0" cy="0"/>
          <a:chOff x="0" y="0"/>
          <a:chExt cx="0" cy="0"/>
        </a:xfrm>
      </p:grpSpPr>
      <p:sp>
        <p:nvSpPr>
          <p:cNvPr id="1425" name="Google Shape;1425;p38"/>
          <p:cNvSpPr txBox="1">
            <a:spLocks noGrp="1"/>
          </p:cNvSpPr>
          <p:nvPr>
            <p:ph type="title"/>
          </p:nvPr>
        </p:nvSpPr>
        <p:spPr>
          <a:xfrm>
            <a:off x="720000" y="936725"/>
            <a:ext cx="5025300" cy="3219298"/>
          </a:xfrm>
          <a:prstGeom prst="rect">
            <a:avLst/>
          </a:prstGeom>
        </p:spPr>
        <p:txBody>
          <a:bodyPr spcFirstLastPara="1" wrap="square" lIns="91425" tIns="91425" rIns="91425" bIns="91425" anchor="ctr" anchorCtr="0">
            <a:noAutofit/>
          </a:bodyPr>
          <a:lstStyle/>
          <a:p>
            <a:r>
              <a:rPr lang="fr-FR" sz="2000" dirty="0" smtClean="0">
                <a:solidFill>
                  <a:srgbClr val="A6A6A6"/>
                </a:solidFill>
              </a:rPr>
              <a:t>1. Introduction </a:t>
            </a:r>
            <a:r>
              <a:rPr lang="fr-FR" sz="2000" dirty="0">
                <a:solidFill>
                  <a:srgbClr val="A6A6A6"/>
                </a:solidFill>
              </a:rPr>
              <a:t>to ICT</a:t>
            </a:r>
            <a:r>
              <a:rPr lang="fr-FR" sz="2000" dirty="0">
                <a:solidFill>
                  <a:schemeClr val="tx2"/>
                </a:solidFill>
              </a:rPr>
              <a:t/>
            </a:r>
            <a:br>
              <a:rPr lang="fr-FR" sz="2000" dirty="0">
                <a:solidFill>
                  <a:schemeClr val="tx2"/>
                </a:solidFill>
              </a:rPr>
            </a:br>
            <a:r>
              <a:rPr lang="fr-FR" sz="2000" dirty="0" smtClean="0">
                <a:solidFill>
                  <a:srgbClr val="A6A6A6"/>
                </a:solidFill>
              </a:rPr>
              <a:t>2. Information </a:t>
            </a:r>
            <a:r>
              <a:rPr lang="fr-FR" sz="2000" dirty="0">
                <a:solidFill>
                  <a:srgbClr val="A6A6A6"/>
                </a:solidFill>
              </a:rPr>
              <a:t>and Communication Technologies(</a:t>
            </a:r>
            <a:r>
              <a:rPr lang="fr-FR" sz="2000" dirty="0" err="1">
                <a:solidFill>
                  <a:srgbClr val="A6A6A6"/>
                </a:solidFill>
              </a:rPr>
              <a:t>definition</a:t>
            </a:r>
            <a:r>
              <a:rPr lang="fr-FR" sz="2000" dirty="0">
                <a:solidFill>
                  <a:srgbClr val="A6A6A6"/>
                </a:solidFill>
              </a:rPr>
              <a:t>)</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A6A6A6"/>
                </a:solidFill>
              </a:rPr>
              <a:t>3. Google </a:t>
            </a:r>
            <a:r>
              <a:rPr lang="fr-FR" sz="2000" dirty="0">
                <a:solidFill>
                  <a:srgbClr val="A6A6A6"/>
                </a:solidFill>
              </a:rPr>
              <a:t>Services </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A6A6A6"/>
                </a:solidFill>
              </a:rPr>
              <a:t>4. Microsoft </a:t>
            </a:r>
            <a:r>
              <a:rPr lang="fr-FR" sz="2000" dirty="0">
                <a:solidFill>
                  <a:srgbClr val="A6A6A6"/>
                </a:solidFill>
              </a:rPr>
              <a:t>Tools</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A6A6A6"/>
                </a:solidFill>
              </a:rPr>
              <a:t>5. Git </a:t>
            </a:r>
            <a:r>
              <a:rPr lang="fr-FR" sz="2000" dirty="0">
                <a:solidFill>
                  <a:srgbClr val="A6A6A6"/>
                </a:solidFill>
              </a:rPr>
              <a:t>and </a:t>
            </a:r>
            <a:r>
              <a:rPr lang="fr-FR" sz="2000" dirty="0" err="1">
                <a:solidFill>
                  <a:srgbClr val="A6A6A6"/>
                </a:solidFill>
              </a:rPr>
              <a:t>GitHub</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A6A6A6"/>
                </a:solidFill>
              </a:rPr>
              <a:t>6. </a:t>
            </a:r>
            <a:r>
              <a:rPr lang="fr-FR" sz="2000" dirty="0" err="1" smtClean="0">
                <a:solidFill>
                  <a:srgbClr val="A6A6A6"/>
                </a:solidFill>
              </a:rPr>
              <a:t>Benefits</a:t>
            </a:r>
            <a:r>
              <a:rPr lang="fr-FR" sz="2000" dirty="0" smtClean="0">
                <a:solidFill>
                  <a:srgbClr val="A6A6A6"/>
                </a:solidFill>
              </a:rPr>
              <a:t> </a:t>
            </a:r>
            <a:r>
              <a:rPr lang="fr-FR" sz="2000" dirty="0">
                <a:solidFill>
                  <a:srgbClr val="A6A6A6"/>
                </a:solidFill>
              </a:rPr>
              <a:t>of ICT Tools</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7030A0"/>
                </a:solidFill>
              </a:rPr>
              <a:t>7. Conclusion</a:t>
            </a:r>
            <a:r>
              <a:rPr lang="fr-FR" sz="2000" dirty="0">
                <a:solidFill>
                  <a:schemeClr val="bg1">
                    <a:lumMod val="65000"/>
                  </a:schemeClr>
                </a:solidFill>
              </a:rPr>
              <a:t/>
            </a:r>
            <a:br>
              <a:rPr lang="fr-FR" sz="2000" dirty="0">
                <a:solidFill>
                  <a:schemeClr val="bg1">
                    <a:lumMod val="65000"/>
                  </a:schemeClr>
                </a:solidFill>
              </a:rPr>
            </a:br>
            <a:endParaRPr lang="fr-FR" sz="2000" dirty="0">
              <a:solidFill>
                <a:schemeClr val="bg1">
                  <a:lumMod val="65000"/>
                </a:schemeClr>
              </a:solidFill>
            </a:endParaRPr>
          </a:p>
        </p:txBody>
      </p:sp>
    </p:spTree>
    <p:extLst>
      <p:ext uri="{BB962C8B-B14F-4D97-AF65-F5344CB8AC3E}">
        <p14:creationId xmlns:p14="http://schemas.microsoft.com/office/powerpoint/2010/main" val="469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25"/>
                                        </p:tgtEl>
                                        <p:attrNameLst>
                                          <p:attrName>style.visibility</p:attrName>
                                        </p:attrNameLst>
                                      </p:cBhvr>
                                      <p:to>
                                        <p:strVal val="visible"/>
                                      </p:to>
                                    </p:set>
                                    <p:animEffect transition="in" filter="barn(inVertical)">
                                      <p:cBhvr>
                                        <p:cTn id="7" dur="500"/>
                                        <p:tgtEl>
                                          <p:spTgt spid="1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70"/>
            <a:ext cx="9144000" cy="5142230"/>
          </a:xfrm>
          <a:prstGeom prst="rect">
            <a:avLst/>
          </a:prstGeom>
          <a:ln w="228600" cap="sq" cmpd="thickThin">
            <a:solidFill>
              <a:srgbClr val="000000"/>
            </a:solidFill>
            <a:prstDash val="solid"/>
            <a:miter lim="800000"/>
          </a:ln>
          <a:effectLst>
            <a:innerShdw blurRad="76200">
              <a:srgbClr val="000000"/>
            </a:innerShdw>
          </a:effectLst>
        </p:spPr>
      </p:pic>
      <p:sp>
        <p:nvSpPr>
          <p:cNvPr id="3" name="Ellipse 2"/>
          <p:cNvSpPr/>
          <p:nvPr/>
        </p:nvSpPr>
        <p:spPr>
          <a:xfrm>
            <a:off x="1746886" y="1196975"/>
            <a:ext cx="5650229" cy="275082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flipH="1">
            <a:off x="3284220" y="2110085"/>
            <a:ext cx="1195414" cy="923330"/>
          </a:xfrm>
          <a:prstGeom prst="rect">
            <a:avLst/>
          </a:prstGeom>
          <a:noFill/>
        </p:spPr>
        <p:txBody>
          <a:bodyPr wrap="square" lIns="91440" tIns="45720" rIns="91440" bIns="45720">
            <a:spAutoFit/>
          </a:bodyPr>
          <a:lstStyle/>
          <a:p>
            <a:pPr algn="ctr"/>
            <a:endParaRPr lang="fr-FR" sz="5400" b="1" cap="none" spc="0" dirty="0">
              <a:ln w="22225">
                <a:solidFill>
                  <a:schemeClr val="accent2"/>
                </a:solidFill>
                <a:prstDash val="solid"/>
              </a:ln>
              <a:solidFill>
                <a:schemeClr val="accent2">
                  <a:lumMod val="40000"/>
                  <a:lumOff val="60000"/>
                </a:schemeClr>
              </a:solidFill>
              <a:effectLst/>
            </a:endParaRPr>
          </a:p>
        </p:txBody>
      </p:sp>
      <p:sp>
        <p:nvSpPr>
          <p:cNvPr id="5" name="Rectangle 4"/>
          <p:cNvSpPr/>
          <p:nvPr/>
        </p:nvSpPr>
        <p:spPr>
          <a:xfrm>
            <a:off x="4479635" y="2110085"/>
            <a:ext cx="184730" cy="923330"/>
          </a:xfrm>
          <a:prstGeom prst="rect">
            <a:avLst/>
          </a:prstGeom>
          <a:noFill/>
        </p:spPr>
        <p:txBody>
          <a:bodyPr wrap="none" lIns="91440" tIns="45720" rIns="91440" bIns="45720">
            <a:spAutoFit/>
          </a:bodyPr>
          <a:lstStyle/>
          <a:p>
            <a:pPr algn="ctr"/>
            <a:endParaRPr lang="fr-F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Rectangle 5"/>
          <p:cNvSpPr/>
          <p:nvPr/>
        </p:nvSpPr>
        <p:spPr>
          <a:xfrm>
            <a:off x="1767384" y="2110085"/>
            <a:ext cx="5609229" cy="923330"/>
          </a:xfrm>
          <a:prstGeom prst="rect">
            <a:avLst/>
          </a:prstGeom>
          <a:noFill/>
        </p:spPr>
        <p:txBody>
          <a:bodyPr wrap="none" lIns="91440" tIns="45720" rIns="91440" bIns="45720">
            <a:spAutoFit/>
          </a:bodyPr>
          <a:lstStyle/>
          <a:p>
            <a:pPr algn="ctr"/>
            <a:r>
              <a:rPr lang="fr-FR" sz="54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ICT Final </a:t>
            </a:r>
            <a:r>
              <a:rPr lang="fr-FR" sz="5400" b="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project</a:t>
            </a:r>
            <a:endParaRPr lang="fr-F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899711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2"/>
        <p:cNvGrpSpPr/>
        <p:nvPr/>
      </p:nvGrpSpPr>
      <p:grpSpPr>
        <a:xfrm>
          <a:off x="0" y="0"/>
          <a:ext cx="0" cy="0"/>
          <a:chOff x="0" y="0"/>
          <a:chExt cx="0" cy="0"/>
        </a:xfrm>
      </p:grpSpPr>
      <p:sp>
        <p:nvSpPr>
          <p:cNvPr id="2603" name="Google Shape;2603;p57"/>
          <p:cNvSpPr txBox="1">
            <a:spLocks noGrp="1"/>
          </p:cNvSpPr>
          <p:nvPr>
            <p:ph type="ctrTitle"/>
          </p:nvPr>
        </p:nvSpPr>
        <p:spPr>
          <a:xfrm>
            <a:off x="2067675" y="582920"/>
            <a:ext cx="5008500" cy="93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604" name="Google Shape;2604;p57"/>
          <p:cNvSpPr txBox="1">
            <a:spLocks noGrp="1"/>
          </p:cNvSpPr>
          <p:nvPr>
            <p:ph type="subTitle" idx="1"/>
          </p:nvPr>
        </p:nvSpPr>
        <p:spPr>
          <a:xfrm>
            <a:off x="2679300" y="1783825"/>
            <a:ext cx="3785400" cy="12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b="1" dirty="0" smtClean="0">
                <a:solidFill>
                  <a:schemeClr val="accent6"/>
                </a:solidFill>
                <a:highlight>
                  <a:schemeClr val="accent1"/>
                </a:highlight>
              </a:rPr>
              <a:t>H</a:t>
            </a:r>
            <a:r>
              <a:rPr lang="en" b="1" dirty="0" smtClean="0">
                <a:solidFill>
                  <a:schemeClr val="accent6"/>
                </a:solidFill>
                <a:highlight>
                  <a:schemeClr val="accent1"/>
                </a:highlight>
              </a:rPr>
              <a:t>ope you liked the presentration</a:t>
            </a:r>
            <a:endParaRPr b="1" dirty="0">
              <a:solidFill>
                <a:schemeClr val="accent6"/>
              </a:solidFill>
              <a:highlight>
                <a:schemeClr val="accent1"/>
              </a:highlight>
            </a:endParaRPr>
          </a:p>
          <a:p>
            <a:pPr marL="0" lvl="0" indent="0" algn="ctr" rtl="0">
              <a:spcBef>
                <a:spcPts val="0"/>
              </a:spcBef>
              <a:spcAft>
                <a:spcPts val="0"/>
              </a:spcAft>
              <a:buNone/>
            </a:pPr>
            <a:endParaRPr dirty="0">
              <a:solidFill>
                <a:schemeClr val="lt1"/>
              </a:solidFill>
            </a:endParaRPr>
          </a:p>
        </p:txBody>
      </p:sp>
      <p:sp>
        <p:nvSpPr>
          <p:cNvPr id="2605" name="Google Shape;2605;p57"/>
          <p:cNvSpPr txBox="1">
            <a:spLocks noGrp="1"/>
          </p:cNvSpPr>
          <p:nvPr>
            <p:ph type="subTitle" idx="2"/>
          </p:nvPr>
        </p:nvSpPr>
        <p:spPr>
          <a:xfrm>
            <a:off x="2679302" y="4108550"/>
            <a:ext cx="3785400" cy="4558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000" dirty="0" smtClean="0">
                <a:solidFill>
                  <a:schemeClr val="tx2"/>
                </a:solidFill>
              </a:rPr>
              <a:t>F</a:t>
            </a:r>
            <a:r>
              <a:rPr lang="en" sz="2000" dirty="0" smtClean="0">
                <a:solidFill>
                  <a:schemeClr val="tx2"/>
                </a:solidFill>
              </a:rPr>
              <a:t>inal projet</a:t>
            </a:r>
            <a:endParaRPr sz="2000" dirty="0">
              <a:solidFill>
                <a:schemeClr val="tx2"/>
              </a:solidFill>
            </a:endParaRPr>
          </a:p>
        </p:txBody>
      </p:sp>
      <p:grpSp>
        <p:nvGrpSpPr>
          <p:cNvPr id="2606" name="Google Shape;2606;p57"/>
          <p:cNvGrpSpPr/>
          <p:nvPr/>
        </p:nvGrpSpPr>
        <p:grpSpPr>
          <a:xfrm>
            <a:off x="1160021" y="1885876"/>
            <a:ext cx="800323" cy="933940"/>
            <a:chOff x="3136725" y="3287950"/>
            <a:chExt cx="1130400" cy="1319125"/>
          </a:xfrm>
        </p:grpSpPr>
        <p:sp>
          <p:nvSpPr>
            <p:cNvPr id="2607" name="Google Shape;2607;p57"/>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7"/>
            <p:cNvSpPr/>
            <p:nvPr/>
          </p:nvSpPr>
          <p:spPr>
            <a:xfrm>
              <a:off x="3136725" y="3287950"/>
              <a:ext cx="11304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57"/>
          <p:cNvGrpSpPr/>
          <p:nvPr/>
        </p:nvGrpSpPr>
        <p:grpSpPr>
          <a:xfrm>
            <a:off x="1160021" y="3490571"/>
            <a:ext cx="800323" cy="933940"/>
            <a:chOff x="3136725" y="3287950"/>
            <a:chExt cx="1130400" cy="1319125"/>
          </a:xfrm>
        </p:grpSpPr>
        <p:sp>
          <p:nvSpPr>
            <p:cNvPr id="2610" name="Google Shape;2610;p57"/>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7"/>
            <p:cNvSpPr/>
            <p:nvPr/>
          </p:nvSpPr>
          <p:spPr>
            <a:xfrm>
              <a:off x="3136725" y="3287950"/>
              <a:ext cx="11304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57"/>
          <p:cNvGrpSpPr/>
          <p:nvPr/>
        </p:nvGrpSpPr>
        <p:grpSpPr>
          <a:xfrm>
            <a:off x="7183646" y="1885876"/>
            <a:ext cx="800323" cy="933940"/>
            <a:chOff x="3136725" y="3287950"/>
            <a:chExt cx="1130400" cy="1319125"/>
          </a:xfrm>
        </p:grpSpPr>
        <p:sp>
          <p:nvSpPr>
            <p:cNvPr id="2613" name="Google Shape;2613;p57"/>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7"/>
            <p:cNvSpPr/>
            <p:nvPr/>
          </p:nvSpPr>
          <p:spPr>
            <a:xfrm>
              <a:off x="3136725" y="3287950"/>
              <a:ext cx="11304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57"/>
          <p:cNvGrpSpPr/>
          <p:nvPr/>
        </p:nvGrpSpPr>
        <p:grpSpPr>
          <a:xfrm>
            <a:off x="7183646" y="3490571"/>
            <a:ext cx="800323" cy="933940"/>
            <a:chOff x="3136725" y="3287950"/>
            <a:chExt cx="1130400" cy="1319125"/>
          </a:xfrm>
        </p:grpSpPr>
        <p:sp>
          <p:nvSpPr>
            <p:cNvPr id="2616" name="Google Shape;2616;p57"/>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7"/>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 name="Google Shape;2618;p57"/>
          <p:cNvGrpSpPr/>
          <p:nvPr/>
        </p:nvGrpSpPr>
        <p:grpSpPr>
          <a:xfrm>
            <a:off x="1381754" y="3865311"/>
            <a:ext cx="356865" cy="356865"/>
            <a:chOff x="2866317" y="3817357"/>
            <a:chExt cx="356865" cy="356865"/>
          </a:xfrm>
        </p:grpSpPr>
        <p:sp>
          <p:nvSpPr>
            <p:cNvPr id="2619" name="Google Shape;2619;p57"/>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7"/>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57"/>
          <p:cNvGrpSpPr/>
          <p:nvPr/>
        </p:nvGrpSpPr>
        <p:grpSpPr>
          <a:xfrm>
            <a:off x="1381935" y="2246316"/>
            <a:ext cx="356498" cy="356498"/>
            <a:chOff x="4211985" y="3817357"/>
            <a:chExt cx="356498" cy="356498"/>
          </a:xfrm>
        </p:grpSpPr>
        <p:sp>
          <p:nvSpPr>
            <p:cNvPr id="2622" name="Google Shape;2622;p57"/>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7"/>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57"/>
          <p:cNvGrpSpPr/>
          <p:nvPr/>
        </p:nvGrpSpPr>
        <p:grpSpPr>
          <a:xfrm>
            <a:off x="7405563" y="3865486"/>
            <a:ext cx="356865" cy="356498"/>
            <a:chOff x="3314750" y="3817357"/>
            <a:chExt cx="356865" cy="356498"/>
          </a:xfrm>
        </p:grpSpPr>
        <p:sp>
          <p:nvSpPr>
            <p:cNvPr id="2625" name="Google Shape;2625;p57"/>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7"/>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7"/>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7"/>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2629;p57"/>
          <p:cNvGrpSpPr/>
          <p:nvPr/>
        </p:nvGrpSpPr>
        <p:grpSpPr>
          <a:xfrm>
            <a:off x="7405584" y="2246295"/>
            <a:ext cx="363314" cy="356576"/>
            <a:chOff x="3763184" y="3817357"/>
            <a:chExt cx="363314" cy="356576"/>
          </a:xfrm>
        </p:grpSpPr>
        <p:sp>
          <p:nvSpPr>
            <p:cNvPr id="2630" name="Google Shape;2630;p57"/>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7"/>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7"/>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7"/>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7"/>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chemeClr val="tx2"/>
                </a:solidFill>
              </a:rPr>
              <a:t>Table O</a:t>
            </a:r>
            <a:r>
              <a:rPr lang="fr-FR" dirty="0" smtClean="0">
                <a:solidFill>
                  <a:schemeClr val="accent6">
                    <a:lumMod val="50000"/>
                    <a:lumOff val="50000"/>
                  </a:schemeClr>
                </a:solidFill>
              </a:rPr>
              <a:t>f Contents</a:t>
            </a:r>
            <a:endParaRPr lang="fr-FR" dirty="0">
              <a:solidFill>
                <a:schemeClr val="accent6">
                  <a:lumMod val="50000"/>
                  <a:lumOff val="50000"/>
                </a:schemeClr>
              </a:solidFill>
            </a:endParaRPr>
          </a:p>
        </p:txBody>
      </p:sp>
      <p:pic>
        <p:nvPicPr>
          <p:cNvPr id="1028" name="Picture 4" descr="device, business, computer, technology, offic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289" y="3565470"/>
            <a:ext cx="724818" cy="74203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571546" y="1172846"/>
            <a:ext cx="8253059" cy="2246769"/>
          </a:xfrm>
          <a:prstGeom prst="rect">
            <a:avLst/>
          </a:prstGeom>
          <a:noFill/>
        </p:spPr>
        <p:txBody>
          <a:bodyPr wrap="square" rtlCol="0">
            <a:spAutoFit/>
          </a:bodyPr>
          <a:lstStyle/>
          <a:p>
            <a:pPr marL="342900" indent="-342900">
              <a:buFont typeface="+mj-lt"/>
              <a:buAutoNum type="arabicPeriod"/>
            </a:pPr>
            <a:r>
              <a:rPr lang="fr-FR" sz="1800" dirty="0" smtClean="0">
                <a:solidFill>
                  <a:schemeClr val="tx2"/>
                </a:solidFill>
              </a:rPr>
              <a:t>Introduction to ICT</a:t>
            </a:r>
          </a:p>
          <a:p>
            <a:pPr marL="342900" indent="-342900">
              <a:buFont typeface="+mj-lt"/>
              <a:buAutoNum type="arabicPeriod"/>
            </a:pPr>
            <a:r>
              <a:rPr lang="fr-FR" sz="1800" dirty="0" smtClean="0">
                <a:solidFill>
                  <a:schemeClr val="tx2"/>
                </a:solidFill>
              </a:rPr>
              <a:t>Information and Communication Technologies(</a:t>
            </a:r>
            <a:r>
              <a:rPr lang="fr-FR" sz="1800" dirty="0" err="1" smtClean="0">
                <a:solidFill>
                  <a:schemeClr val="tx2"/>
                </a:solidFill>
              </a:rPr>
              <a:t>definition</a:t>
            </a:r>
            <a:r>
              <a:rPr lang="fr-FR" sz="1800" dirty="0" smtClean="0">
                <a:solidFill>
                  <a:schemeClr val="tx2"/>
                </a:solidFill>
              </a:rPr>
              <a:t>)</a:t>
            </a:r>
          </a:p>
          <a:p>
            <a:pPr marL="342900" indent="-342900">
              <a:buFont typeface="+mj-lt"/>
              <a:buAutoNum type="arabicPeriod"/>
            </a:pPr>
            <a:r>
              <a:rPr lang="fr-FR" sz="1800" dirty="0" smtClean="0">
                <a:solidFill>
                  <a:schemeClr val="tx2"/>
                </a:solidFill>
              </a:rPr>
              <a:t>Google Services </a:t>
            </a:r>
          </a:p>
          <a:p>
            <a:pPr marL="342900" indent="-342900">
              <a:buFont typeface="+mj-lt"/>
              <a:buAutoNum type="arabicPeriod"/>
            </a:pPr>
            <a:r>
              <a:rPr lang="fr-FR" sz="1800" dirty="0" smtClean="0">
                <a:solidFill>
                  <a:schemeClr val="tx2"/>
                </a:solidFill>
              </a:rPr>
              <a:t>Microsoft Tools</a:t>
            </a:r>
          </a:p>
          <a:p>
            <a:pPr marL="342900" indent="-342900">
              <a:buFont typeface="+mj-lt"/>
              <a:buAutoNum type="arabicPeriod"/>
            </a:pPr>
            <a:r>
              <a:rPr lang="fr-FR" sz="1800" dirty="0" smtClean="0">
                <a:solidFill>
                  <a:schemeClr val="tx2"/>
                </a:solidFill>
              </a:rPr>
              <a:t>Git and </a:t>
            </a:r>
            <a:r>
              <a:rPr lang="fr-FR" sz="1800" dirty="0" err="1" smtClean="0">
                <a:solidFill>
                  <a:schemeClr val="tx2"/>
                </a:solidFill>
              </a:rPr>
              <a:t>GitHub</a:t>
            </a:r>
            <a:endParaRPr lang="fr-FR" sz="1800" dirty="0" smtClean="0">
              <a:solidFill>
                <a:schemeClr val="tx2"/>
              </a:solidFill>
            </a:endParaRPr>
          </a:p>
          <a:p>
            <a:pPr marL="342900" indent="-342900">
              <a:buFont typeface="+mj-lt"/>
              <a:buAutoNum type="arabicPeriod"/>
            </a:pPr>
            <a:r>
              <a:rPr lang="fr-FR" sz="1800" dirty="0" err="1" smtClean="0">
                <a:solidFill>
                  <a:schemeClr val="tx2"/>
                </a:solidFill>
              </a:rPr>
              <a:t>Benefits</a:t>
            </a:r>
            <a:r>
              <a:rPr lang="fr-FR" sz="1800" dirty="0" smtClean="0">
                <a:solidFill>
                  <a:schemeClr val="tx2"/>
                </a:solidFill>
              </a:rPr>
              <a:t> of ICT Tools</a:t>
            </a:r>
          </a:p>
          <a:p>
            <a:pPr marL="342900" indent="-342900">
              <a:buFont typeface="+mj-lt"/>
              <a:buAutoNum type="arabicPeriod"/>
            </a:pPr>
            <a:r>
              <a:rPr lang="fr-FR" sz="1800" dirty="0" smtClean="0">
                <a:solidFill>
                  <a:schemeClr val="tx2"/>
                </a:solidFill>
              </a:rPr>
              <a:t>Conclusion</a:t>
            </a:r>
          </a:p>
          <a:p>
            <a:pPr marL="342900" indent="-342900">
              <a:buFont typeface="+mj-lt"/>
              <a:buAutoNum type="arabicPeriod"/>
            </a:pPr>
            <a:endParaRPr lang="fr-FR" dirty="0"/>
          </a:p>
        </p:txBody>
      </p:sp>
      <p:pic>
        <p:nvPicPr>
          <p:cNvPr id="8" name="Picture 6" descr="chat, gpt, ai, chatgpt, artificial, openai, intelligence, technolog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3" y="-347623"/>
            <a:ext cx="661457" cy="6614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siness, digital, online, programming, service, technology, web programme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8122" y="3565470"/>
            <a:ext cx="793488" cy="7420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evice, electronic, machine, technology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3797" y="3565470"/>
            <a:ext cx="853945" cy="74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8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4"/>
        <p:cNvGrpSpPr/>
        <p:nvPr/>
      </p:nvGrpSpPr>
      <p:grpSpPr>
        <a:xfrm>
          <a:off x="0" y="0"/>
          <a:ext cx="0" cy="0"/>
          <a:chOff x="0" y="0"/>
          <a:chExt cx="0" cy="0"/>
        </a:xfrm>
      </p:grpSpPr>
      <p:sp>
        <p:nvSpPr>
          <p:cNvPr id="1425" name="Google Shape;1425;p38"/>
          <p:cNvSpPr txBox="1">
            <a:spLocks noGrp="1"/>
          </p:cNvSpPr>
          <p:nvPr>
            <p:ph type="title"/>
          </p:nvPr>
        </p:nvSpPr>
        <p:spPr>
          <a:xfrm>
            <a:off x="720000" y="936725"/>
            <a:ext cx="5025300" cy="3219298"/>
          </a:xfrm>
          <a:prstGeom prst="rect">
            <a:avLst/>
          </a:prstGeom>
        </p:spPr>
        <p:txBody>
          <a:bodyPr spcFirstLastPara="1" wrap="square" lIns="91425" tIns="91425" rIns="91425" bIns="91425" anchor="ctr" anchorCtr="0">
            <a:noAutofit/>
          </a:bodyPr>
          <a:lstStyle/>
          <a:p>
            <a:r>
              <a:rPr lang="fr-FR" sz="2000" dirty="0" smtClean="0">
                <a:solidFill>
                  <a:srgbClr val="7030A0"/>
                </a:solidFill>
              </a:rPr>
              <a:t>1. Introduction </a:t>
            </a:r>
            <a:r>
              <a:rPr lang="fr-FR" sz="2000" dirty="0">
                <a:solidFill>
                  <a:srgbClr val="7030A0"/>
                </a:solidFill>
              </a:rPr>
              <a:t>to ICT</a:t>
            </a:r>
            <a:r>
              <a:rPr lang="fr-FR" sz="2000" dirty="0">
                <a:solidFill>
                  <a:schemeClr val="tx2"/>
                </a:solidFill>
              </a:rPr>
              <a:t/>
            </a:r>
            <a:br>
              <a:rPr lang="fr-FR" sz="2000" dirty="0">
                <a:solidFill>
                  <a:schemeClr val="tx2"/>
                </a:solidFill>
              </a:rPr>
            </a:br>
            <a:r>
              <a:rPr lang="fr-FR" sz="2000" dirty="0" smtClean="0">
                <a:solidFill>
                  <a:srgbClr val="A6A6A6"/>
                </a:solidFill>
              </a:rPr>
              <a:t>2. Information </a:t>
            </a:r>
            <a:r>
              <a:rPr lang="fr-FR" sz="2000" dirty="0">
                <a:solidFill>
                  <a:srgbClr val="A6A6A6"/>
                </a:solidFill>
              </a:rPr>
              <a:t>and Communication Technologies(</a:t>
            </a:r>
            <a:r>
              <a:rPr lang="fr-FR" sz="2000" dirty="0" err="1">
                <a:solidFill>
                  <a:srgbClr val="A6A6A6"/>
                </a:solidFill>
              </a:rPr>
              <a:t>definition</a:t>
            </a:r>
            <a:r>
              <a:rPr lang="fr-FR" sz="2000" dirty="0">
                <a:solidFill>
                  <a:srgbClr val="A6A6A6"/>
                </a:solidFill>
              </a:rPr>
              <a:t>)</a:t>
            </a:r>
            <a:r>
              <a:rPr lang="fr-FR" sz="2000" dirty="0">
                <a:solidFill>
                  <a:schemeClr val="bg1">
                    <a:lumMod val="65000"/>
                  </a:schemeClr>
                </a:solidFill>
              </a:rPr>
              <a:t/>
            </a:r>
            <a:br>
              <a:rPr lang="fr-FR" sz="2000" dirty="0">
                <a:solidFill>
                  <a:schemeClr val="bg1">
                    <a:lumMod val="65000"/>
                  </a:schemeClr>
                </a:solidFill>
              </a:rPr>
            </a:br>
            <a:r>
              <a:rPr lang="fr-FR" sz="2000" dirty="0" smtClean="0">
                <a:solidFill>
                  <a:schemeClr val="bg1">
                    <a:lumMod val="65000"/>
                  </a:schemeClr>
                </a:solidFill>
              </a:rPr>
              <a:t>3. Google </a:t>
            </a:r>
            <a:r>
              <a:rPr lang="fr-FR" sz="2000" dirty="0">
                <a:solidFill>
                  <a:schemeClr val="bg1">
                    <a:lumMod val="65000"/>
                  </a:schemeClr>
                </a:solidFill>
              </a:rPr>
              <a:t>Services </a:t>
            </a:r>
            <a:br>
              <a:rPr lang="fr-FR" sz="2000" dirty="0">
                <a:solidFill>
                  <a:schemeClr val="bg1">
                    <a:lumMod val="65000"/>
                  </a:schemeClr>
                </a:solidFill>
              </a:rPr>
            </a:br>
            <a:r>
              <a:rPr lang="fr-FR" sz="2000" dirty="0" smtClean="0">
                <a:solidFill>
                  <a:schemeClr val="bg1">
                    <a:lumMod val="65000"/>
                  </a:schemeClr>
                </a:solidFill>
              </a:rPr>
              <a:t>4. Microsoft </a:t>
            </a:r>
            <a:r>
              <a:rPr lang="fr-FR" sz="2000" dirty="0">
                <a:solidFill>
                  <a:schemeClr val="bg1">
                    <a:lumMod val="65000"/>
                  </a:schemeClr>
                </a:solidFill>
              </a:rPr>
              <a:t>Tools</a:t>
            </a:r>
            <a:br>
              <a:rPr lang="fr-FR" sz="2000" dirty="0">
                <a:solidFill>
                  <a:schemeClr val="bg1">
                    <a:lumMod val="65000"/>
                  </a:schemeClr>
                </a:solidFill>
              </a:rPr>
            </a:br>
            <a:r>
              <a:rPr lang="fr-FR" sz="2000" dirty="0" smtClean="0">
                <a:solidFill>
                  <a:schemeClr val="bg1">
                    <a:lumMod val="65000"/>
                  </a:schemeClr>
                </a:solidFill>
              </a:rPr>
              <a:t>5. Git </a:t>
            </a:r>
            <a:r>
              <a:rPr lang="fr-FR" sz="2000" dirty="0">
                <a:solidFill>
                  <a:schemeClr val="bg1">
                    <a:lumMod val="65000"/>
                  </a:schemeClr>
                </a:solidFill>
              </a:rPr>
              <a:t>and </a:t>
            </a:r>
            <a:r>
              <a:rPr lang="fr-FR" sz="2000" dirty="0" err="1">
                <a:solidFill>
                  <a:schemeClr val="bg1">
                    <a:lumMod val="65000"/>
                  </a:schemeClr>
                </a:solidFill>
              </a:rPr>
              <a:t>GitHub</a:t>
            </a:r>
            <a:r>
              <a:rPr lang="fr-FR" sz="2000" dirty="0">
                <a:solidFill>
                  <a:schemeClr val="bg1">
                    <a:lumMod val="65000"/>
                  </a:schemeClr>
                </a:solidFill>
              </a:rPr>
              <a:t/>
            </a:r>
            <a:br>
              <a:rPr lang="fr-FR" sz="2000" dirty="0">
                <a:solidFill>
                  <a:schemeClr val="bg1">
                    <a:lumMod val="65000"/>
                  </a:schemeClr>
                </a:solidFill>
              </a:rPr>
            </a:br>
            <a:r>
              <a:rPr lang="fr-FR" sz="2000" dirty="0" smtClean="0">
                <a:solidFill>
                  <a:schemeClr val="bg1">
                    <a:lumMod val="65000"/>
                  </a:schemeClr>
                </a:solidFill>
              </a:rPr>
              <a:t>6. </a:t>
            </a:r>
            <a:r>
              <a:rPr lang="fr-FR" sz="2000" dirty="0" err="1" smtClean="0">
                <a:solidFill>
                  <a:schemeClr val="bg1">
                    <a:lumMod val="65000"/>
                  </a:schemeClr>
                </a:solidFill>
              </a:rPr>
              <a:t>Benefits</a:t>
            </a:r>
            <a:r>
              <a:rPr lang="fr-FR" sz="2000" dirty="0" smtClean="0">
                <a:solidFill>
                  <a:schemeClr val="bg1">
                    <a:lumMod val="65000"/>
                  </a:schemeClr>
                </a:solidFill>
              </a:rPr>
              <a:t> </a:t>
            </a:r>
            <a:r>
              <a:rPr lang="fr-FR" sz="2000" dirty="0">
                <a:solidFill>
                  <a:schemeClr val="bg1">
                    <a:lumMod val="65000"/>
                  </a:schemeClr>
                </a:solidFill>
              </a:rPr>
              <a:t>of ICT Tools</a:t>
            </a:r>
            <a:br>
              <a:rPr lang="fr-FR" sz="2000" dirty="0">
                <a:solidFill>
                  <a:schemeClr val="bg1">
                    <a:lumMod val="65000"/>
                  </a:schemeClr>
                </a:solidFill>
              </a:rPr>
            </a:br>
            <a:r>
              <a:rPr lang="fr-FR" sz="2000" dirty="0" smtClean="0">
                <a:solidFill>
                  <a:schemeClr val="bg1">
                    <a:lumMod val="65000"/>
                  </a:schemeClr>
                </a:solidFill>
              </a:rPr>
              <a:t>7. Conclusion</a:t>
            </a:r>
            <a:r>
              <a:rPr lang="fr-FR" sz="2000" dirty="0">
                <a:solidFill>
                  <a:schemeClr val="bg1">
                    <a:lumMod val="65000"/>
                  </a:schemeClr>
                </a:solidFill>
              </a:rPr>
              <a:t/>
            </a:r>
            <a:br>
              <a:rPr lang="fr-FR" sz="2000" dirty="0">
                <a:solidFill>
                  <a:schemeClr val="bg1">
                    <a:lumMod val="65000"/>
                  </a:schemeClr>
                </a:solidFill>
              </a:rPr>
            </a:br>
            <a:endParaRPr lang="fr-FR" sz="2000" dirty="0">
              <a:solidFill>
                <a:schemeClr val="bg1">
                  <a:lumMod val="65000"/>
                </a:schemeClr>
              </a:solidFill>
            </a:endParaRPr>
          </a:p>
        </p:txBody>
      </p:sp>
    </p:spTree>
    <p:extLst>
      <p:ext uri="{BB962C8B-B14F-4D97-AF65-F5344CB8AC3E}">
        <p14:creationId xmlns:p14="http://schemas.microsoft.com/office/powerpoint/2010/main" val="237352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25"/>
                                        </p:tgtEl>
                                        <p:attrNameLst>
                                          <p:attrName>style.visibility</p:attrName>
                                        </p:attrNameLst>
                                      </p:cBhvr>
                                      <p:to>
                                        <p:strVal val="visible"/>
                                      </p:to>
                                    </p:set>
                                    <p:animEffect transition="in" filter="barn(inVertical)">
                                      <p:cBhvr>
                                        <p:cTn id="7" dur="500"/>
                                        <p:tgtEl>
                                          <p:spTgt spid="1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36"/>
          <p:cNvGrpSpPr/>
          <p:nvPr/>
        </p:nvGrpSpPr>
        <p:grpSpPr>
          <a:xfrm>
            <a:off x="1708175" y="1620900"/>
            <a:ext cx="5727600" cy="1901700"/>
            <a:chOff x="1708175" y="1932750"/>
            <a:chExt cx="5727600" cy="1901700"/>
          </a:xfrm>
        </p:grpSpPr>
        <p:sp>
          <p:nvSpPr>
            <p:cNvPr id="1339" name="Google Shape;1339;p36"/>
            <p:cNvSpPr/>
            <p:nvPr/>
          </p:nvSpPr>
          <p:spPr>
            <a:xfrm>
              <a:off x="1708175" y="1932750"/>
              <a:ext cx="5727600" cy="19017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6"/>
            <p:cNvSpPr/>
            <p:nvPr/>
          </p:nvSpPr>
          <p:spPr>
            <a:xfrm>
              <a:off x="1708175" y="1932750"/>
              <a:ext cx="57276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6"/>
            <p:cNvSpPr/>
            <p:nvPr/>
          </p:nvSpPr>
          <p:spPr>
            <a:xfrm>
              <a:off x="18226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6"/>
            <p:cNvSpPr/>
            <p:nvPr/>
          </p:nvSpPr>
          <p:spPr>
            <a:xfrm>
              <a:off x="200605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6"/>
            <p:cNvSpPr/>
            <p:nvPr/>
          </p:nvSpPr>
          <p:spPr>
            <a:xfrm>
              <a:off x="21895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36"/>
          <p:cNvSpPr txBox="1">
            <a:spLocks noGrp="1"/>
          </p:cNvSpPr>
          <p:nvPr>
            <p:ph type="title"/>
          </p:nvPr>
        </p:nvSpPr>
        <p:spPr>
          <a:xfrm>
            <a:off x="1708150" y="1839000"/>
            <a:ext cx="572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t>Introduction to ICT</a:t>
            </a:r>
            <a:endParaRPr sz="3600" dirty="0"/>
          </a:p>
        </p:txBody>
      </p:sp>
      <p:sp>
        <p:nvSpPr>
          <p:cNvPr id="1345" name="Google Shape;1345;p36"/>
          <p:cNvSpPr txBox="1">
            <a:spLocks noGrp="1"/>
          </p:cNvSpPr>
          <p:nvPr>
            <p:ph type="subTitle" idx="1"/>
          </p:nvPr>
        </p:nvSpPr>
        <p:spPr>
          <a:xfrm>
            <a:off x="1708175" y="2680799"/>
            <a:ext cx="5727600" cy="2116053"/>
          </a:xfrm>
          <a:prstGeom prst="rect">
            <a:avLst/>
          </a:prstGeom>
        </p:spPr>
        <p:txBody>
          <a:bodyPr spcFirstLastPara="1" wrap="square" lIns="91425" tIns="91425" rIns="91425" bIns="91425" anchor="t" anchorCtr="0">
            <a:noAutofit/>
          </a:bodyPr>
          <a:lstStyle/>
          <a:p>
            <a:pPr algn="l"/>
            <a:r>
              <a:rPr lang="en-US" dirty="0">
                <a:solidFill>
                  <a:schemeClr val="tx2"/>
                </a:solidFill>
                <a:latin typeface="Arial Narrow" panose="020B0606020202030204" pitchFamily="34" charset="0"/>
              </a:rPr>
              <a:t>Today, computing is commonplace</a:t>
            </a:r>
            <a:r>
              <a:rPr lang="en-US" dirty="0">
                <a:latin typeface="Arial Narrow" panose="020B0606020202030204" pitchFamily="34" charset="0"/>
              </a:rPr>
              <a:t>. It's obvious that it's been adopted by us as a regular part of our professional and personal lives, as a result of advances in the telecommunications field, Information and Communication Technologies (ICT) are now experiencing a rapid increase in development. ICT combines all of the technologies and instruments used to process (hardware and software) as well as communicate (communication networks) information in digital form. This concerns the majority of areas of our daily lives, including education, transportation, commerce, the </a:t>
            </a:r>
            <a:r>
              <a:rPr lang="en-US" dirty="0">
                <a:solidFill>
                  <a:srgbClr val="6596BE"/>
                </a:solidFill>
                <a:latin typeface="Arial Narrow" panose="020B0606020202030204" pitchFamily="34" charset="0"/>
              </a:rPr>
              <a:t>medical and military fields</a:t>
            </a:r>
            <a:r>
              <a:rPr lang="en-US" dirty="0">
                <a:latin typeface="Arial Narrow" panose="020B0606020202030204" pitchFamily="34" charset="0"/>
              </a:rPr>
              <a:t>, nothing can function without it. As a student, it's important to know how </a:t>
            </a:r>
            <a:r>
              <a:rPr lang="en-US" dirty="0">
                <a:solidFill>
                  <a:schemeClr val="accent6">
                    <a:lumMod val="50000"/>
                    <a:lumOff val="50000"/>
                  </a:schemeClr>
                </a:solidFill>
                <a:latin typeface="Arial Narrow" panose="020B0606020202030204" pitchFamily="34" charset="0"/>
              </a:rPr>
              <a:t>to utilize specific ICT tools</a:t>
            </a:r>
            <a:r>
              <a:rPr lang="en-US" dirty="0"/>
              <a:t>.</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44"/>
                                        </p:tgtEl>
                                        <p:attrNameLst>
                                          <p:attrName>style.visibility</p:attrName>
                                        </p:attrNameLst>
                                      </p:cBhvr>
                                      <p:to>
                                        <p:strVal val="visible"/>
                                      </p:to>
                                    </p:set>
                                    <p:anim calcmode="lin" valueType="num">
                                      <p:cBhvr>
                                        <p:cTn id="7" dur="1000" fill="hold"/>
                                        <p:tgtEl>
                                          <p:spTgt spid="1344"/>
                                        </p:tgtEl>
                                        <p:attrNameLst>
                                          <p:attrName>ppt_w</p:attrName>
                                        </p:attrNameLst>
                                      </p:cBhvr>
                                      <p:tavLst>
                                        <p:tav tm="0">
                                          <p:val>
                                            <p:fltVal val="0"/>
                                          </p:val>
                                        </p:tav>
                                        <p:tav tm="100000">
                                          <p:val>
                                            <p:strVal val="#ppt_w"/>
                                          </p:val>
                                        </p:tav>
                                      </p:tavLst>
                                    </p:anim>
                                    <p:anim calcmode="lin" valueType="num">
                                      <p:cBhvr>
                                        <p:cTn id="8" dur="1000" fill="hold"/>
                                        <p:tgtEl>
                                          <p:spTgt spid="1344"/>
                                        </p:tgtEl>
                                        <p:attrNameLst>
                                          <p:attrName>ppt_h</p:attrName>
                                        </p:attrNameLst>
                                      </p:cBhvr>
                                      <p:tavLst>
                                        <p:tav tm="0">
                                          <p:val>
                                            <p:fltVal val="0"/>
                                          </p:val>
                                        </p:tav>
                                        <p:tav tm="100000">
                                          <p:val>
                                            <p:strVal val="#ppt_h"/>
                                          </p:val>
                                        </p:tav>
                                      </p:tavLst>
                                    </p:anim>
                                    <p:anim calcmode="lin" valueType="num">
                                      <p:cBhvr>
                                        <p:cTn id="9" dur="1000" fill="hold"/>
                                        <p:tgtEl>
                                          <p:spTgt spid="1344"/>
                                        </p:tgtEl>
                                        <p:attrNameLst>
                                          <p:attrName>style.rotation</p:attrName>
                                        </p:attrNameLst>
                                      </p:cBhvr>
                                      <p:tavLst>
                                        <p:tav tm="0">
                                          <p:val>
                                            <p:fltVal val="90"/>
                                          </p:val>
                                        </p:tav>
                                        <p:tav tm="100000">
                                          <p:val>
                                            <p:fltVal val="0"/>
                                          </p:val>
                                        </p:tav>
                                      </p:tavLst>
                                    </p:anim>
                                    <p:animEffect transition="in" filter="fade">
                                      <p:cBhvr>
                                        <p:cTn id="10" dur="1000"/>
                                        <p:tgtEl>
                                          <p:spTgt spid="1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4"/>
        <p:cNvGrpSpPr/>
        <p:nvPr/>
      </p:nvGrpSpPr>
      <p:grpSpPr>
        <a:xfrm>
          <a:off x="0" y="0"/>
          <a:ext cx="0" cy="0"/>
          <a:chOff x="0" y="0"/>
          <a:chExt cx="0" cy="0"/>
        </a:xfrm>
      </p:grpSpPr>
      <p:sp>
        <p:nvSpPr>
          <p:cNvPr id="1425" name="Google Shape;1425;p38"/>
          <p:cNvSpPr txBox="1">
            <a:spLocks noGrp="1"/>
          </p:cNvSpPr>
          <p:nvPr>
            <p:ph type="title"/>
          </p:nvPr>
        </p:nvSpPr>
        <p:spPr>
          <a:xfrm>
            <a:off x="720000" y="936725"/>
            <a:ext cx="5025300" cy="3219298"/>
          </a:xfrm>
          <a:prstGeom prst="rect">
            <a:avLst/>
          </a:prstGeom>
        </p:spPr>
        <p:txBody>
          <a:bodyPr spcFirstLastPara="1" wrap="square" lIns="91425" tIns="91425" rIns="91425" bIns="91425" anchor="ctr" anchorCtr="0">
            <a:noAutofit/>
          </a:bodyPr>
          <a:lstStyle/>
          <a:p>
            <a:r>
              <a:rPr lang="fr-FR" sz="2000" dirty="0" smtClean="0">
                <a:solidFill>
                  <a:srgbClr val="A6A6A6"/>
                </a:solidFill>
              </a:rPr>
              <a:t>1. Introduction </a:t>
            </a:r>
            <a:r>
              <a:rPr lang="fr-FR" sz="2000" dirty="0">
                <a:solidFill>
                  <a:srgbClr val="A6A6A6"/>
                </a:solidFill>
              </a:rPr>
              <a:t>to ICT</a:t>
            </a:r>
            <a:r>
              <a:rPr lang="fr-FR" sz="2000" dirty="0">
                <a:solidFill>
                  <a:schemeClr val="tx2"/>
                </a:solidFill>
              </a:rPr>
              <a:t/>
            </a:r>
            <a:br>
              <a:rPr lang="fr-FR" sz="2000" dirty="0">
                <a:solidFill>
                  <a:schemeClr val="tx2"/>
                </a:solidFill>
              </a:rPr>
            </a:br>
            <a:r>
              <a:rPr lang="fr-FR" sz="2000" dirty="0" smtClean="0">
                <a:solidFill>
                  <a:srgbClr val="7030A0"/>
                </a:solidFill>
              </a:rPr>
              <a:t>2. Information </a:t>
            </a:r>
            <a:r>
              <a:rPr lang="fr-FR" sz="2000" dirty="0">
                <a:solidFill>
                  <a:srgbClr val="7030A0"/>
                </a:solidFill>
              </a:rPr>
              <a:t>and Communication Technologies(</a:t>
            </a:r>
            <a:r>
              <a:rPr lang="fr-FR" sz="2000" dirty="0" err="1">
                <a:solidFill>
                  <a:srgbClr val="7030A0"/>
                </a:solidFill>
              </a:rPr>
              <a:t>definition</a:t>
            </a:r>
            <a:r>
              <a:rPr lang="fr-FR" sz="2000" dirty="0">
                <a:solidFill>
                  <a:srgbClr val="7030A0"/>
                </a:solidFill>
              </a:rPr>
              <a:t>)</a:t>
            </a:r>
            <a:r>
              <a:rPr lang="fr-FR" sz="2000" dirty="0">
                <a:solidFill>
                  <a:schemeClr val="bg1">
                    <a:lumMod val="65000"/>
                  </a:schemeClr>
                </a:solidFill>
              </a:rPr>
              <a:t/>
            </a:r>
            <a:br>
              <a:rPr lang="fr-FR" sz="2000" dirty="0">
                <a:solidFill>
                  <a:schemeClr val="bg1">
                    <a:lumMod val="65000"/>
                  </a:schemeClr>
                </a:solidFill>
              </a:rPr>
            </a:br>
            <a:r>
              <a:rPr lang="fr-FR" sz="2000" dirty="0" smtClean="0">
                <a:solidFill>
                  <a:schemeClr val="bg1">
                    <a:lumMod val="65000"/>
                  </a:schemeClr>
                </a:solidFill>
              </a:rPr>
              <a:t>3. Google </a:t>
            </a:r>
            <a:r>
              <a:rPr lang="fr-FR" sz="2000" dirty="0">
                <a:solidFill>
                  <a:schemeClr val="bg1">
                    <a:lumMod val="65000"/>
                  </a:schemeClr>
                </a:solidFill>
              </a:rPr>
              <a:t>Services </a:t>
            </a:r>
            <a:br>
              <a:rPr lang="fr-FR" sz="2000" dirty="0">
                <a:solidFill>
                  <a:schemeClr val="bg1">
                    <a:lumMod val="65000"/>
                  </a:schemeClr>
                </a:solidFill>
              </a:rPr>
            </a:br>
            <a:r>
              <a:rPr lang="fr-FR" sz="2000" dirty="0" smtClean="0">
                <a:solidFill>
                  <a:schemeClr val="bg1">
                    <a:lumMod val="65000"/>
                  </a:schemeClr>
                </a:solidFill>
              </a:rPr>
              <a:t>4. Microsoft </a:t>
            </a:r>
            <a:r>
              <a:rPr lang="fr-FR" sz="2000" dirty="0">
                <a:solidFill>
                  <a:schemeClr val="bg1">
                    <a:lumMod val="65000"/>
                  </a:schemeClr>
                </a:solidFill>
              </a:rPr>
              <a:t>Tools</a:t>
            </a:r>
            <a:br>
              <a:rPr lang="fr-FR" sz="2000" dirty="0">
                <a:solidFill>
                  <a:schemeClr val="bg1">
                    <a:lumMod val="65000"/>
                  </a:schemeClr>
                </a:solidFill>
              </a:rPr>
            </a:br>
            <a:r>
              <a:rPr lang="fr-FR" sz="2000" dirty="0" smtClean="0">
                <a:solidFill>
                  <a:schemeClr val="bg1">
                    <a:lumMod val="65000"/>
                  </a:schemeClr>
                </a:solidFill>
              </a:rPr>
              <a:t>5. Git </a:t>
            </a:r>
            <a:r>
              <a:rPr lang="fr-FR" sz="2000" dirty="0">
                <a:solidFill>
                  <a:schemeClr val="bg1">
                    <a:lumMod val="65000"/>
                  </a:schemeClr>
                </a:solidFill>
              </a:rPr>
              <a:t>and </a:t>
            </a:r>
            <a:r>
              <a:rPr lang="fr-FR" sz="2000" dirty="0" err="1">
                <a:solidFill>
                  <a:schemeClr val="bg1">
                    <a:lumMod val="65000"/>
                  </a:schemeClr>
                </a:solidFill>
              </a:rPr>
              <a:t>GitHub</a:t>
            </a:r>
            <a:r>
              <a:rPr lang="fr-FR" sz="2000" dirty="0">
                <a:solidFill>
                  <a:schemeClr val="bg1">
                    <a:lumMod val="65000"/>
                  </a:schemeClr>
                </a:solidFill>
              </a:rPr>
              <a:t/>
            </a:r>
            <a:br>
              <a:rPr lang="fr-FR" sz="2000" dirty="0">
                <a:solidFill>
                  <a:schemeClr val="bg1">
                    <a:lumMod val="65000"/>
                  </a:schemeClr>
                </a:solidFill>
              </a:rPr>
            </a:br>
            <a:r>
              <a:rPr lang="fr-FR" sz="2000" dirty="0" smtClean="0">
                <a:solidFill>
                  <a:schemeClr val="bg1">
                    <a:lumMod val="65000"/>
                  </a:schemeClr>
                </a:solidFill>
              </a:rPr>
              <a:t>6. </a:t>
            </a:r>
            <a:r>
              <a:rPr lang="fr-FR" sz="2000" dirty="0" err="1" smtClean="0">
                <a:solidFill>
                  <a:schemeClr val="bg1">
                    <a:lumMod val="65000"/>
                  </a:schemeClr>
                </a:solidFill>
              </a:rPr>
              <a:t>Benefits</a:t>
            </a:r>
            <a:r>
              <a:rPr lang="fr-FR" sz="2000" dirty="0" smtClean="0">
                <a:solidFill>
                  <a:schemeClr val="bg1">
                    <a:lumMod val="65000"/>
                  </a:schemeClr>
                </a:solidFill>
              </a:rPr>
              <a:t> </a:t>
            </a:r>
            <a:r>
              <a:rPr lang="fr-FR" sz="2000" dirty="0">
                <a:solidFill>
                  <a:schemeClr val="bg1">
                    <a:lumMod val="65000"/>
                  </a:schemeClr>
                </a:solidFill>
              </a:rPr>
              <a:t>of ICT Tools</a:t>
            </a:r>
            <a:br>
              <a:rPr lang="fr-FR" sz="2000" dirty="0">
                <a:solidFill>
                  <a:schemeClr val="bg1">
                    <a:lumMod val="65000"/>
                  </a:schemeClr>
                </a:solidFill>
              </a:rPr>
            </a:br>
            <a:r>
              <a:rPr lang="fr-FR" sz="2000" dirty="0" smtClean="0">
                <a:solidFill>
                  <a:schemeClr val="bg1">
                    <a:lumMod val="65000"/>
                  </a:schemeClr>
                </a:solidFill>
              </a:rPr>
              <a:t>7. Conclusion</a:t>
            </a:r>
            <a:r>
              <a:rPr lang="fr-FR" sz="2000" dirty="0">
                <a:solidFill>
                  <a:schemeClr val="bg1">
                    <a:lumMod val="65000"/>
                  </a:schemeClr>
                </a:solidFill>
              </a:rPr>
              <a:t/>
            </a:r>
            <a:br>
              <a:rPr lang="fr-FR" sz="2000" dirty="0">
                <a:solidFill>
                  <a:schemeClr val="bg1">
                    <a:lumMod val="65000"/>
                  </a:schemeClr>
                </a:solidFill>
              </a:rPr>
            </a:br>
            <a:endParaRPr lang="fr-FR" sz="2000"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25"/>
                                        </p:tgtEl>
                                        <p:attrNameLst>
                                          <p:attrName>style.visibility</p:attrName>
                                        </p:attrNameLst>
                                      </p:cBhvr>
                                      <p:to>
                                        <p:strVal val="visible"/>
                                      </p:to>
                                    </p:set>
                                    <p:animEffect transition="in" filter="barn(inVertical)">
                                      <p:cBhvr>
                                        <p:cTn id="7" dur="500"/>
                                        <p:tgtEl>
                                          <p:spTgt spid="1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37"/>
          <p:cNvSpPr/>
          <p:nvPr/>
        </p:nvSpPr>
        <p:spPr>
          <a:xfrm>
            <a:off x="4876875" y="3287925"/>
            <a:ext cx="2907600" cy="13191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1359525" y="1427525"/>
            <a:ext cx="2907600" cy="13191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txBox="1">
            <a:spLocks noGrp="1"/>
          </p:cNvSpPr>
          <p:nvPr>
            <p:ph type="subTitle" idx="1"/>
          </p:nvPr>
        </p:nvSpPr>
        <p:spPr>
          <a:xfrm>
            <a:off x="1359525" y="1645624"/>
            <a:ext cx="2907600" cy="1117785"/>
          </a:xfrm>
          <a:prstGeom prst="rect">
            <a:avLst/>
          </a:prstGeom>
        </p:spPr>
        <p:txBody>
          <a:bodyPr spcFirstLastPara="1" wrap="square" lIns="91425" tIns="91425" rIns="91425" bIns="91425" anchor="t" anchorCtr="0">
            <a:noAutofit/>
          </a:bodyPr>
          <a:lstStyle/>
          <a:p>
            <a:pPr marL="0" lvl="0" indent="0">
              <a:spcAft>
                <a:spcPts val="1600"/>
              </a:spcAft>
            </a:pPr>
            <a:r>
              <a:rPr lang="en-GB" dirty="0">
                <a:latin typeface="Agency FB" panose="020B0503020202020204" pitchFamily="34" charset="0"/>
              </a:rPr>
              <a:t>ICT, or information and communications technology (or technologies), </a:t>
            </a:r>
            <a:r>
              <a:rPr lang="en-GB" dirty="0">
                <a:solidFill>
                  <a:schemeClr val="bg1"/>
                </a:solidFill>
                <a:latin typeface="Agency FB" panose="020B0503020202020204" pitchFamily="34" charset="0"/>
              </a:rPr>
              <a:t>is the infrastructure and components </a:t>
            </a:r>
            <a:r>
              <a:rPr lang="en-GB" dirty="0" smtClean="0">
                <a:solidFill>
                  <a:schemeClr val="bg1"/>
                </a:solidFill>
                <a:latin typeface="Agency FB" panose="020B0503020202020204" pitchFamily="34" charset="0"/>
              </a:rPr>
              <a:t>that enable modern computing</a:t>
            </a:r>
            <a:endParaRPr dirty="0">
              <a:solidFill>
                <a:schemeClr val="bg1"/>
              </a:solidFill>
              <a:latin typeface="Agency FB" panose="020B0503020202020204" pitchFamily="34" charset="0"/>
            </a:endParaRPr>
          </a:p>
        </p:txBody>
      </p:sp>
      <p:sp>
        <p:nvSpPr>
          <p:cNvPr id="1353" name="Google Shape;1353;p37"/>
          <p:cNvSpPr txBox="1">
            <a:spLocks noGrp="1"/>
          </p:cNvSpPr>
          <p:nvPr>
            <p:ph type="subTitle" idx="2"/>
          </p:nvPr>
        </p:nvSpPr>
        <p:spPr>
          <a:xfrm>
            <a:off x="4876875" y="3202726"/>
            <a:ext cx="3112882" cy="1404299"/>
          </a:xfrm>
          <a:prstGeom prst="rect">
            <a:avLst/>
          </a:prstGeom>
        </p:spPr>
        <p:txBody>
          <a:bodyPr spcFirstLastPara="1" wrap="square" lIns="91425" tIns="91425" rIns="91425" bIns="91425" anchor="t" anchorCtr="0">
            <a:noAutofit/>
          </a:bodyPr>
          <a:lstStyle/>
          <a:p>
            <a:r>
              <a:rPr lang="en-GB" dirty="0">
                <a:latin typeface="Agency FB" panose="020B0503020202020204" pitchFamily="34" charset="0"/>
              </a:rPr>
              <a:t>Among the goals </a:t>
            </a:r>
            <a:r>
              <a:rPr lang="en-GB" dirty="0">
                <a:solidFill>
                  <a:schemeClr val="bg1"/>
                </a:solidFill>
                <a:latin typeface="Agency FB" panose="020B0503020202020204" pitchFamily="34" charset="0"/>
              </a:rPr>
              <a:t>of IC technologies, tools and systems is to improve the way humans create, process and share data or information with each other</a:t>
            </a:r>
            <a:r>
              <a:rPr lang="en-GB" dirty="0">
                <a:latin typeface="Agency FB" panose="020B0503020202020204" pitchFamily="34" charset="0"/>
              </a:rPr>
              <a:t>. </a:t>
            </a:r>
            <a:endParaRPr lang="fr-FR" dirty="0">
              <a:latin typeface="Agency FB" panose="020B0503020202020204" pitchFamily="34" charset="0"/>
            </a:endParaRPr>
          </a:p>
        </p:txBody>
      </p:sp>
      <p:sp>
        <p:nvSpPr>
          <p:cNvPr id="1354" name="Google Shape;1354;p37"/>
          <p:cNvSpPr txBox="1">
            <a:spLocks noGrp="1"/>
          </p:cNvSpPr>
          <p:nvPr>
            <p:ph type="subTitle" idx="3"/>
          </p:nvPr>
        </p:nvSpPr>
        <p:spPr>
          <a:xfrm flipV="1">
            <a:off x="1359525" y="1423505"/>
            <a:ext cx="2907600" cy="222093"/>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fr-FR" dirty="0" smtClean="0"/>
              <a:t>.</a:t>
            </a:r>
            <a:endParaRPr dirty="0"/>
          </a:p>
        </p:txBody>
      </p:sp>
      <p:sp>
        <p:nvSpPr>
          <p:cNvPr id="1355" name="Google Shape;1355;p37"/>
          <p:cNvSpPr txBox="1">
            <a:spLocks noGrp="1"/>
          </p:cNvSpPr>
          <p:nvPr>
            <p:ph type="subTitle" idx="4"/>
          </p:nvPr>
        </p:nvSpPr>
        <p:spPr>
          <a:xfrm flipH="1">
            <a:off x="371007" y="544709"/>
            <a:ext cx="8405733" cy="55488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FR" dirty="0" smtClean="0">
                <a:solidFill>
                  <a:schemeClr val="accent6">
                    <a:lumMod val="50000"/>
                    <a:lumOff val="50000"/>
                  </a:schemeClr>
                </a:solidFill>
              </a:rPr>
              <a:t>.</a:t>
            </a:r>
            <a:endParaRPr dirty="0">
              <a:solidFill>
                <a:schemeClr val="accent6">
                  <a:lumMod val="50000"/>
                  <a:lumOff val="50000"/>
                </a:schemeClr>
              </a:solidFill>
            </a:endParaRPr>
          </a:p>
        </p:txBody>
      </p:sp>
      <p:sp>
        <p:nvSpPr>
          <p:cNvPr id="1356" name="Google Shape;1356;p37"/>
          <p:cNvSpPr txBox="1">
            <a:spLocks noGrp="1"/>
          </p:cNvSpPr>
          <p:nvPr>
            <p:ph type="title"/>
          </p:nvPr>
        </p:nvSpPr>
        <p:spPr>
          <a:xfrm>
            <a:off x="719999" y="540000"/>
            <a:ext cx="7704001"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solidFill>
                  <a:schemeClr val="lt2"/>
                </a:solidFill>
                <a:latin typeface="Amatic SC" panose="020B0604020202020204" charset="-79"/>
                <a:cs typeface="Amatic SC" panose="020B0604020202020204" charset="-79"/>
              </a:rPr>
              <a:t>Information </a:t>
            </a:r>
            <a:r>
              <a:rPr lang="en" sz="3200" dirty="0" smtClean="0">
                <a:solidFill>
                  <a:schemeClr val="accent6">
                    <a:lumMod val="50000"/>
                    <a:lumOff val="50000"/>
                  </a:schemeClr>
                </a:solidFill>
                <a:latin typeface="Amatic SC" panose="020B0604020202020204" charset="-79"/>
                <a:cs typeface="Amatic SC" panose="020B0604020202020204" charset="-79"/>
              </a:rPr>
              <a:t>and communication technologies(definition)</a:t>
            </a:r>
            <a:endParaRPr sz="3200" dirty="0">
              <a:solidFill>
                <a:schemeClr val="accent6">
                  <a:lumMod val="50000"/>
                  <a:lumOff val="50000"/>
                </a:schemeClr>
              </a:solidFill>
              <a:latin typeface="Amatic SC" panose="020B0604020202020204" charset="-79"/>
              <a:cs typeface="Amatic SC" panose="020B0604020202020204" charset="-79"/>
            </a:endParaRPr>
          </a:p>
        </p:txBody>
      </p:sp>
      <p:grpSp>
        <p:nvGrpSpPr>
          <p:cNvPr id="1357" name="Google Shape;1357;p37"/>
          <p:cNvGrpSpPr/>
          <p:nvPr/>
        </p:nvGrpSpPr>
        <p:grpSpPr>
          <a:xfrm>
            <a:off x="1359525" y="1427525"/>
            <a:ext cx="2907600" cy="218100"/>
            <a:chOff x="1290775" y="1427525"/>
            <a:chExt cx="2907600" cy="218100"/>
          </a:xfrm>
        </p:grpSpPr>
        <p:sp>
          <p:nvSpPr>
            <p:cNvPr id="1358" name="Google Shape;1358;p37"/>
            <p:cNvSpPr/>
            <p:nvPr/>
          </p:nvSpPr>
          <p:spPr>
            <a:xfrm>
              <a:off x="1290775" y="1427525"/>
              <a:ext cx="29076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1405200" y="14864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1588650" y="14864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1772100" y="14864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37"/>
          <p:cNvGrpSpPr/>
          <p:nvPr/>
        </p:nvGrpSpPr>
        <p:grpSpPr>
          <a:xfrm>
            <a:off x="4876875" y="2994396"/>
            <a:ext cx="3112882" cy="218100"/>
            <a:chOff x="1290775" y="3209000"/>
            <a:chExt cx="2907600" cy="218100"/>
          </a:xfrm>
        </p:grpSpPr>
        <p:sp>
          <p:nvSpPr>
            <p:cNvPr id="1363" name="Google Shape;1363;p37"/>
            <p:cNvSpPr/>
            <p:nvPr/>
          </p:nvSpPr>
          <p:spPr>
            <a:xfrm>
              <a:off x="1290775" y="3209000"/>
              <a:ext cx="29076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1405200" y="326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1588650" y="326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1772100" y="326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7"/>
          <p:cNvGrpSpPr/>
          <p:nvPr/>
        </p:nvGrpSpPr>
        <p:grpSpPr>
          <a:xfrm>
            <a:off x="4876875" y="1427500"/>
            <a:ext cx="1130400" cy="1319125"/>
            <a:chOff x="4876875" y="1427500"/>
            <a:chExt cx="1130400" cy="1319125"/>
          </a:xfrm>
        </p:grpSpPr>
        <p:sp>
          <p:nvSpPr>
            <p:cNvPr id="1368" name="Google Shape;1368;p37"/>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37"/>
          <p:cNvGrpSpPr/>
          <p:nvPr/>
        </p:nvGrpSpPr>
        <p:grpSpPr>
          <a:xfrm>
            <a:off x="3136725" y="3287950"/>
            <a:ext cx="1130400" cy="1319125"/>
            <a:chOff x="3136725" y="3287950"/>
            <a:chExt cx="1130400" cy="1319125"/>
          </a:xfrm>
        </p:grpSpPr>
        <p:sp>
          <p:nvSpPr>
            <p:cNvPr id="1371" name="Google Shape;1371;p37"/>
            <p:cNvSpPr/>
            <p:nvPr/>
          </p:nvSpPr>
          <p:spPr>
            <a:xfrm>
              <a:off x="3136725" y="350607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3136725" y="328795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37"/>
          <p:cNvGrpSpPr/>
          <p:nvPr/>
        </p:nvGrpSpPr>
        <p:grpSpPr>
          <a:xfrm>
            <a:off x="3509286" y="3829991"/>
            <a:ext cx="385297" cy="421910"/>
            <a:chOff x="3451663" y="3618198"/>
            <a:chExt cx="298656" cy="327036"/>
          </a:xfrm>
        </p:grpSpPr>
        <p:sp>
          <p:nvSpPr>
            <p:cNvPr id="1374" name="Google Shape;1374;p37"/>
            <p:cNvSpPr/>
            <p:nvPr/>
          </p:nvSpPr>
          <p:spPr>
            <a:xfrm>
              <a:off x="3451699" y="3624873"/>
              <a:ext cx="234707" cy="320362"/>
            </a:xfrm>
            <a:custGeom>
              <a:avLst/>
              <a:gdLst/>
              <a:ahLst/>
              <a:cxnLst/>
              <a:rect l="l" t="t" r="r" b="b"/>
              <a:pathLst>
                <a:path w="6611" h="9023" extrusionOk="0">
                  <a:moveTo>
                    <a:pt x="100" y="1"/>
                  </a:moveTo>
                  <a:cubicBezTo>
                    <a:pt x="45" y="1"/>
                    <a:pt x="1" y="45"/>
                    <a:pt x="1" y="100"/>
                  </a:cubicBezTo>
                  <a:lnTo>
                    <a:pt x="1" y="8923"/>
                  </a:lnTo>
                  <a:cubicBezTo>
                    <a:pt x="1" y="8977"/>
                    <a:pt x="45" y="9022"/>
                    <a:pt x="100" y="9022"/>
                  </a:cubicBezTo>
                  <a:lnTo>
                    <a:pt x="6511" y="9022"/>
                  </a:lnTo>
                  <a:cubicBezTo>
                    <a:pt x="6564" y="9022"/>
                    <a:pt x="6607" y="8977"/>
                    <a:pt x="6610" y="8923"/>
                  </a:cubicBezTo>
                  <a:lnTo>
                    <a:pt x="6610" y="100"/>
                  </a:lnTo>
                  <a:cubicBezTo>
                    <a:pt x="6610" y="45"/>
                    <a:pt x="6564" y="1"/>
                    <a:pt x="6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7"/>
            <p:cNvSpPr/>
            <p:nvPr/>
          </p:nvSpPr>
          <p:spPr>
            <a:xfrm>
              <a:off x="3669621" y="3656507"/>
              <a:ext cx="16686" cy="288727"/>
            </a:xfrm>
            <a:custGeom>
              <a:avLst/>
              <a:gdLst/>
              <a:ahLst/>
              <a:cxnLst/>
              <a:rect l="l" t="t" r="r" b="b"/>
              <a:pathLst>
                <a:path w="470" h="8132" extrusionOk="0">
                  <a:moveTo>
                    <a:pt x="0" y="1"/>
                  </a:moveTo>
                  <a:cubicBezTo>
                    <a:pt x="55" y="1"/>
                    <a:pt x="100" y="45"/>
                    <a:pt x="100" y="100"/>
                  </a:cubicBezTo>
                  <a:lnTo>
                    <a:pt x="100" y="8032"/>
                  </a:lnTo>
                  <a:cubicBezTo>
                    <a:pt x="100" y="8086"/>
                    <a:pt x="55" y="8131"/>
                    <a:pt x="0" y="8131"/>
                  </a:cubicBezTo>
                  <a:lnTo>
                    <a:pt x="372" y="8131"/>
                  </a:lnTo>
                  <a:cubicBezTo>
                    <a:pt x="425" y="8131"/>
                    <a:pt x="469" y="8086"/>
                    <a:pt x="469" y="8032"/>
                  </a:cubicBezTo>
                  <a:lnTo>
                    <a:pt x="469" y="100"/>
                  </a:lnTo>
                  <a:cubicBezTo>
                    <a:pt x="469" y="44"/>
                    <a:pt x="426" y="1"/>
                    <a:pt x="3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7"/>
            <p:cNvSpPr/>
            <p:nvPr/>
          </p:nvSpPr>
          <p:spPr>
            <a:xfrm>
              <a:off x="3451663" y="3618198"/>
              <a:ext cx="234636" cy="42748"/>
            </a:xfrm>
            <a:custGeom>
              <a:avLst/>
              <a:gdLst/>
              <a:ahLst/>
              <a:cxnLst/>
              <a:rect l="l" t="t" r="r" b="b"/>
              <a:pathLst>
                <a:path w="6609" h="1204" extrusionOk="0">
                  <a:moveTo>
                    <a:pt x="100" y="0"/>
                  </a:moveTo>
                  <a:cubicBezTo>
                    <a:pt x="45" y="0"/>
                    <a:pt x="0" y="45"/>
                    <a:pt x="0" y="100"/>
                  </a:cubicBezTo>
                  <a:lnTo>
                    <a:pt x="0" y="1203"/>
                  </a:lnTo>
                  <a:lnTo>
                    <a:pt x="6608" y="1203"/>
                  </a:lnTo>
                  <a:lnTo>
                    <a:pt x="6608" y="100"/>
                  </a:lnTo>
                  <a:cubicBezTo>
                    <a:pt x="6608" y="43"/>
                    <a:pt x="6565" y="0"/>
                    <a:pt x="65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7"/>
            <p:cNvSpPr/>
            <p:nvPr/>
          </p:nvSpPr>
          <p:spPr>
            <a:xfrm>
              <a:off x="3669656" y="3618198"/>
              <a:ext cx="16651" cy="42748"/>
            </a:xfrm>
            <a:custGeom>
              <a:avLst/>
              <a:gdLst/>
              <a:ahLst/>
              <a:cxnLst/>
              <a:rect l="l" t="t" r="r" b="b"/>
              <a:pathLst>
                <a:path w="469" h="1204" extrusionOk="0">
                  <a:moveTo>
                    <a:pt x="1" y="0"/>
                  </a:moveTo>
                  <a:cubicBezTo>
                    <a:pt x="55" y="0"/>
                    <a:pt x="100" y="45"/>
                    <a:pt x="100" y="100"/>
                  </a:cubicBezTo>
                  <a:lnTo>
                    <a:pt x="100" y="1203"/>
                  </a:lnTo>
                  <a:lnTo>
                    <a:pt x="468" y="1203"/>
                  </a:lnTo>
                  <a:lnTo>
                    <a:pt x="468" y="100"/>
                  </a:lnTo>
                  <a:cubicBezTo>
                    <a:pt x="468" y="43"/>
                    <a:pt x="425" y="0"/>
                    <a:pt x="3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7"/>
            <p:cNvSpPr/>
            <p:nvPr/>
          </p:nvSpPr>
          <p:spPr>
            <a:xfrm>
              <a:off x="3532683" y="3688176"/>
              <a:ext cx="72603" cy="72608"/>
            </a:xfrm>
            <a:custGeom>
              <a:avLst/>
              <a:gdLst/>
              <a:ahLst/>
              <a:cxnLst/>
              <a:rect l="l" t="t" r="r" b="b"/>
              <a:pathLst>
                <a:path w="2045" h="2045" extrusionOk="0">
                  <a:moveTo>
                    <a:pt x="1022" y="1"/>
                  </a:moveTo>
                  <a:cubicBezTo>
                    <a:pt x="458" y="1"/>
                    <a:pt x="1" y="458"/>
                    <a:pt x="1" y="1023"/>
                  </a:cubicBezTo>
                  <a:cubicBezTo>
                    <a:pt x="1" y="1587"/>
                    <a:pt x="458" y="2044"/>
                    <a:pt x="1022" y="2044"/>
                  </a:cubicBezTo>
                  <a:cubicBezTo>
                    <a:pt x="1587" y="2044"/>
                    <a:pt x="2044" y="1587"/>
                    <a:pt x="2044" y="1023"/>
                  </a:cubicBezTo>
                  <a:cubicBezTo>
                    <a:pt x="2044" y="458"/>
                    <a:pt x="1587" y="1"/>
                    <a:pt x="10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7"/>
            <p:cNvSpPr/>
            <p:nvPr/>
          </p:nvSpPr>
          <p:spPr>
            <a:xfrm>
              <a:off x="3541665" y="3690945"/>
              <a:ext cx="63656" cy="69838"/>
            </a:xfrm>
            <a:custGeom>
              <a:avLst/>
              <a:gdLst/>
              <a:ahLst/>
              <a:cxnLst/>
              <a:rect l="l" t="t" r="r" b="b"/>
              <a:pathLst>
                <a:path w="1793" h="1967" extrusionOk="0">
                  <a:moveTo>
                    <a:pt x="1165" y="0"/>
                  </a:moveTo>
                  <a:lnTo>
                    <a:pt x="1165" y="0"/>
                  </a:lnTo>
                  <a:cubicBezTo>
                    <a:pt x="1322" y="180"/>
                    <a:pt x="1417" y="415"/>
                    <a:pt x="1417" y="673"/>
                  </a:cubicBezTo>
                  <a:cubicBezTo>
                    <a:pt x="1417" y="1235"/>
                    <a:pt x="959" y="1694"/>
                    <a:pt x="395" y="1694"/>
                  </a:cubicBezTo>
                  <a:cubicBezTo>
                    <a:pt x="257" y="1694"/>
                    <a:pt x="122" y="1665"/>
                    <a:pt x="1" y="1615"/>
                  </a:cubicBezTo>
                  <a:lnTo>
                    <a:pt x="1" y="1615"/>
                  </a:lnTo>
                  <a:cubicBezTo>
                    <a:pt x="188" y="1831"/>
                    <a:pt x="463" y="1966"/>
                    <a:pt x="771" y="1966"/>
                  </a:cubicBezTo>
                  <a:cubicBezTo>
                    <a:pt x="1335" y="1966"/>
                    <a:pt x="1793" y="1509"/>
                    <a:pt x="1793" y="945"/>
                  </a:cubicBezTo>
                  <a:cubicBezTo>
                    <a:pt x="1793" y="520"/>
                    <a:pt x="1534" y="156"/>
                    <a:pt x="11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7"/>
            <p:cNvSpPr/>
            <p:nvPr/>
          </p:nvSpPr>
          <p:spPr>
            <a:xfrm>
              <a:off x="3482871" y="3782652"/>
              <a:ext cx="177122" cy="40405"/>
            </a:xfrm>
            <a:custGeom>
              <a:avLst/>
              <a:gdLst/>
              <a:ahLst/>
              <a:cxnLst/>
              <a:rect l="l" t="t" r="r" b="b"/>
              <a:pathLst>
                <a:path w="4989" h="1138" extrusionOk="0">
                  <a:moveTo>
                    <a:pt x="159" y="1"/>
                  </a:moveTo>
                  <a:cubicBezTo>
                    <a:pt x="71" y="1"/>
                    <a:pt x="1" y="70"/>
                    <a:pt x="1" y="159"/>
                  </a:cubicBezTo>
                  <a:lnTo>
                    <a:pt x="1" y="979"/>
                  </a:lnTo>
                  <a:cubicBezTo>
                    <a:pt x="1" y="1067"/>
                    <a:pt x="71" y="1137"/>
                    <a:pt x="159" y="1137"/>
                  </a:cubicBezTo>
                  <a:lnTo>
                    <a:pt x="4830" y="1137"/>
                  </a:lnTo>
                  <a:cubicBezTo>
                    <a:pt x="4919" y="1137"/>
                    <a:pt x="4988" y="1067"/>
                    <a:pt x="4988" y="979"/>
                  </a:cubicBezTo>
                  <a:lnTo>
                    <a:pt x="4988" y="159"/>
                  </a:lnTo>
                  <a:cubicBezTo>
                    <a:pt x="4988" y="70"/>
                    <a:pt x="4919" y="1"/>
                    <a:pt x="48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7"/>
            <p:cNvSpPr/>
            <p:nvPr/>
          </p:nvSpPr>
          <p:spPr>
            <a:xfrm>
              <a:off x="3641218" y="3782652"/>
              <a:ext cx="18781" cy="40405"/>
            </a:xfrm>
            <a:custGeom>
              <a:avLst/>
              <a:gdLst/>
              <a:ahLst/>
              <a:cxnLst/>
              <a:rect l="l" t="t" r="r" b="b"/>
              <a:pathLst>
                <a:path w="529" h="1138" extrusionOk="0">
                  <a:moveTo>
                    <a:pt x="0" y="1"/>
                  </a:moveTo>
                  <a:cubicBezTo>
                    <a:pt x="88" y="1"/>
                    <a:pt x="159" y="70"/>
                    <a:pt x="159" y="159"/>
                  </a:cubicBezTo>
                  <a:lnTo>
                    <a:pt x="159" y="979"/>
                  </a:lnTo>
                  <a:cubicBezTo>
                    <a:pt x="159" y="1067"/>
                    <a:pt x="88" y="1137"/>
                    <a:pt x="0" y="1137"/>
                  </a:cubicBezTo>
                  <a:lnTo>
                    <a:pt x="370" y="1137"/>
                  </a:lnTo>
                  <a:cubicBezTo>
                    <a:pt x="459" y="1137"/>
                    <a:pt x="528" y="1067"/>
                    <a:pt x="528" y="979"/>
                  </a:cubicBezTo>
                  <a:lnTo>
                    <a:pt x="528" y="159"/>
                  </a:lnTo>
                  <a:cubicBezTo>
                    <a:pt x="528" y="70"/>
                    <a:pt x="459" y="1"/>
                    <a:pt x="370" y="1"/>
                  </a:cubicBezTo>
                  <a:close/>
                </a:path>
              </a:pathLst>
            </a:custGeom>
            <a:solidFill>
              <a:srgbClr val="9F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7"/>
            <p:cNvSpPr/>
            <p:nvPr/>
          </p:nvSpPr>
          <p:spPr>
            <a:xfrm>
              <a:off x="3522280" y="3839919"/>
              <a:ext cx="90602" cy="9835"/>
            </a:xfrm>
            <a:custGeom>
              <a:avLst/>
              <a:gdLst/>
              <a:ahLst/>
              <a:cxnLst/>
              <a:rect l="l" t="t" r="r" b="b"/>
              <a:pathLst>
                <a:path w="2552" h="277" extrusionOk="0">
                  <a:moveTo>
                    <a:pt x="140" y="1"/>
                  </a:moveTo>
                  <a:cubicBezTo>
                    <a:pt x="63" y="1"/>
                    <a:pt x="0" y="64"/>
                    <a:pt x="0" y="139"/>
                  </a:cubicBezTo>
                  <a:cubicBezTo>
                    <a:pt x="0" y="215"/>
                    <a:pt x="62" y="277"/>
                    <a:pt x="140" y="277"/>
                  </a:cubicBezTo>
                  <a:lnTo>
                    <a:pt x="2413" y="277"/>
                  </a:lnTo>
                  <a:cubicBezTo>
                    <a:pt x="2488" y="277"/>
                    <a:pt x="2552" y="215"/>
                    <a:pt x="2552" y="139"/>
                  </a:cubicBezTo>
                  <a:cubicBezTo>
                    <a:pt x="2552" y="64"/>
                    <a:pt x="2490" y="1"/>
                    <a:pt x="24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7"/>
            <p:cNvSpPr/>
            <p:nvPr/>
          </p:nvSpPr>
          <p:spPr>
            <a:xfrm>
              <a:off x="3478007" y="3839919"/>
              <a:ext cx="31278" cy="9835"/>
            </a:xfrm>
            <a:custGeom>
              <a:avLst/>
              <a:gdLst/>
              <a:ahLst/>
              <a:cxnLst/>
              <a:rect l="l" t="t" r="r" b="b"/>
              <a:pathLst>
                <a:path w="881" h="277" extrusionOk="0">
                  <a:moveTo>
                    <a:pt x="139" y="1"/>
                  </a:moveTo>
                  <a:cubicBezTo>
                    <a:pt x="64" y="1"/>
                    <a:pt x="1" y="64"/>
                    <a:pt x="1" y="139"/>
                  </a:cubicBezTo>
                  <a:cubicBezTo>
                    <a:pt x="1" y="215"/>
                    <a:pt x="63" y="277"/>
                    <a:pt x="139" y="277"/>
                  </a:cubicBezTo>
                  <a:lnTo>
                    <a:pt x="742" y="277"/>
                  </a:lnTo>
                  <a:cubicBezTo>
                    <a:pt x="818" y="277"/>
                    <a:pt x="880" y="215"/>
                    <a:pt x="880" y="139"/>
                  </a:cubicBezTo>
                  <a:cubicBezTo>
                    <a:pt x="880" y="64"/>
                    <a:pt x="820" y="1"/>
                    <a:pt x="7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7"/>
            <p:cNvSpPr/>
            <p:nvPr/>
          </p:nvSpPr>
          <p:spPr>
            <a:xfrm>
              <a:off x="3478007" y="3864240"/>
              <a:ext cx="134874" cy="9906"/>
            </a:xfrm>
            <a:custGeom>
              <a:avLst/>
              <a:gdLst/>
              <a:ahLst/>
              <a:cxnLst/>
              <a:rect l="l" t="t" r="r" b="b"/>
              <a:pathLst>
                <a:path w="3799" h="279" extrusionOk="0">
                  <a:moveTo>
                    <a:pt x="139" y="1"/>
                  </a:moveTo>
                  <a:cubicBezTo>
                    <a:pt x="64" y="1"/>
                    <a:pt x="1" y="64"/>
                    <a:pt x="1" y="139"/>
                  </a:cubicBezTo>
                  <a:cubicBezTo>
                    <a:pt x="1" y="215"/>
                    <a:pt x="63" y="278"/>
                    <a:pt x="139" y="278"/>
                  </a:cubicBezTo>
                  <a:lnTo>
                    <a:pt x="3660" y="278"/>
                  </a:lnTo>
                  <a:cubicBezTo>
                    <a:pt x="3735" y="278"/>
                    <a:pt x="3799" y="215"/>
                    <a:pt x="3799" y="139"/>
                  </a:cubicBezTo>
                  <a:cubicBezTo>
                    <a:pt x="3799" y="64"/>
                    <a:pt x="3737" y="1"/>
                    <a:pt x="36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7"/>
            <p:cNvSpPr/>
            <p:nvPr/>
          </p:nvSpPr>
          <p:spPr>
            <a:xfrm>
              <a:off x="3566553" y="3888560"/>
              <a:ext cx="46331" cy="9906"/>
            </a:xfrm>
            <a:custGeom>
              <a:avLst/>
              <a:gdLst/>
              <a:ahLst/>
              <a:cxnLst/>
              <a:rect l="l" t="t" r="r" b="b"/>
              <a:pathLst>
                <a:path w="1305" h="279" extrusionOk="0">
                  <a:moveTo>
                    <a:pt x="139" y="1"/>
                  </a:moveTo>
                  <a:cubicBezTo>
                    <a:pt x="63" y="1"/>
                    <a:pt x="1" y="63"/>
                    <a:pt x="1" y="140"/>
                  </a:cubicBezTo>
                  <a:cubicBezTo>
                    <a:pt x="1" y="215"/>
                    <a:pt x="61" y="278"/>
                    <a:pt x="139" y="278"/>
                  </a:cubicBezTo>
                  <a:lnTo>
                    <a:pt x="1166" y="278"/>
                  </a:lnTo>
                  <a:cubicBezTo>
                    <a:pt x="1241" y="278"/>
                    <a:pt x="1305" y="215"/>
                    <a:pt x="1305" y="140"/>
                  </a:cubicBezTo>
                  <a:cubicBezTo>
                    <a:pt x="1305" y="64"/>
                    <a:pt x="1243" y="1"/>
                    <a:pt x="1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7"/>
            <p:cNvSpPr/>
            <p:nvPr/>
          </p:nvSpPr>
          <p:spPr>
            <a:xfrm>
              <a:off x="3478007" y="3888560"/>
              <a:ext cx="75301" cy="9906"/>
            </a:xfrm>
            <a:custGeom>
              <a:avLst/>
              <a:gdLst/>
              <a:ahLst/>
              <a:cxnLst/>
              <a:rect l="l" t="t" r="r" b="b"/>
              <a:pathLst>
                <a:path w="2121" h="279" extrusionOk="0">
                  <a:moveTo>
                    <a:pt x="139" y="1"/>
                  </a:moveTo>
                  <a:cubicBezTo>
                    <a:pt x="64" y="1"/>
                    <a:pt x="1" y="63"/>
                    <a:pt x="1" y="140"/>
                  </a:cubicBezTo>
                  <a:cubicBezTo>
                    <a:pt x="1" y="215"/>
                    <a:pt x="63" y="278"/>
                    <a:pt x="139" y="278"/>
                  </a:cubicBezTo>
                  <a:lnTo>
                    <a:pt x="1981" y="278"/>
                  </a:lnTo>
                  <a:cubicBezTo>
                    <a:pt x="2057" y="278"/>
                    <a:pt x="2121" y="215"/>
                    <a:pt x="2121" y="140"/>
                  </a:cubicBezTo>
                  <a:cubicBezTo>
                    <a:pt x="2121" y="64"/>
                    <a:pt x="2059" y="1"/>
                    <a:pt x="1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7"/>
            <p:cNvSpPr/>
            <p:nvPr/>
          </p:nvSpPr>
          <p:spPr>
            <a:xfrm>
              <a:off x="3478007" y="3912951"/>
              <a:ext cx="134874" cy="9835"/>
            </a:xfrm>
            <a:custGeom>
              <a:avLst/>
              <a:gdLst/>
              <a:ahLst/>
              <a:cxnLst/>
              <a:rect l="l" t="t" r="r" b="b"/>
              <a:pathLst>
                <a:path w="3799" h="277" extrusionOk="0">
                  <a:moveTo>
                    <a:pt x="139" y="0"/>
                  </a:moveTo>
                  <a:cubicBezTo>
                    <a:pt x="64" y="0"/>
                    <a:pt x="1" y="62"/>
                    <a:pt x="1" y="138"/>
                  </a:cubicBezTo>
                  <a:cubicBezTo>
                    <a:pt x="1" y="213"/>
                    <a:pt x="63" y="276"/>
                    <a:pt x="139" y="276"/>
                  </a:cubicBezTo>
                  <a:lnTo>
                    <a:pt x="3660" y="276"/>
                  </a:lnTo>
                  <a:cubicBezTo>
                    <a:pt x="3735" y="276"/>
                    <a:pt x="3799" y="213"/>
                    <a:pt x="3799" y="138"/>
                  </a:cubicBezTo>
                  <a:cubicBezTo>
                    <a:pt x="3799" y="62"/>
                    <a:pt x="3737" y="0"/>
                    <a:pt x="3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7"/>
            <p:cNvSpPr/>
            <p:nvPr/>
          </p:nvSpPr>
          <p:spPr>
            <a:xfrm>
              <a:off x="3639158" y="3759042"/>
              <a:ext cx="111158" cy="186188"/>
            </a:xfrm>
            <a:custGeom>
              <a:avLst/>
              <a:gdLst/>
              <a:ahLst/>
              <a:cxnLst/>
              <a:rect l="l" t="t" r="r" b="b"/>
              <a:pathLst>
                <a:path w="3131" h="5244" extrusionOk="0">
                  <a:moveTo>
                    <a:pt x="159" y="1"/>
                  </a:moveTo>
                  <a:cubicBezTo>
                    <a:pt x="71" y="1"/>
                    <a:pt x="1" y="73"/>
                    <a:pt x="1" y="159"/>
                  </a:cubicBezTo>
                  <a:lnTo>
                    <a:pt x="1" y="5085"/>
                  </a:lnTo>
                  <a:cubicBezTo>
                    <a:pt x="1" y="5173"/>
                    <a:pt x="73" y="5243"/>
                    <a:pt x="159" y="5243"/>
                  </a:cubicBezTo>
                  <a:lnTo>
                    <a:pt x="2972" y="5243"/>
                  </a:lnTo>
                  <a:cubicBezTo>
                    <a:pt x="3059" y="5243"/>
                    <a:pt x="3131" y="5171"/>
                    <a:pt x="3131" y="5085"/>
                  </a:cubicBezTo>
                  <a:lnTo>
                    <a:pt x="3131" y="159"/>
                  </a:lnTo>
                  <a:cubicBezTo>
                    <a:pt x="3131" y="71"/>
                    <a:pt x="3059" y="1"/>
                    <a:pt x="2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7"/>
            <p:cNvSpPr/>
            <p:nvPr/>
          </p:nvSpPr>
          <p:spPr>
            <a:xfrm>
              <a:off x="3731468" y="3759042"/>
              <a:ext cx="18852" cy="186188"/>
            </a:xfrm>
            <a:custGeom>
              <a:avLst/>
              <a:gdLst/>
              <a:ahLst/>
              <a:cxnLst/>
              <a:rect l="l" t="t" r="r" b="b"/>
              <a:pathLst>
                <a:path w="531" h="5244" extrusionOk="0">
                  <a:moveTo>
                    <a:pt x="1" y="1"/>
                  </a:moveTo>
                  <a:cubicBezTo>
                    <a:pt x="90" y="1"/>
                    <a:pt x="159" y="71"/>
                    <a:pt x="159" y="159"/>
                  </a:cubicBezTo>
                  <a:lnTo>
                    <a:pt x="159" y="5085"/>
                  </a:lnTo>
                  <a:cubicBezTo>
                    <a:pt x="159" y="5173"/>
                    <a:pt x="89" y="5243"/>
                    <a:pt x="1" y="5243"/>
                  </a:cubicBezTo>
                  <a:lnTo>
                    <a:pt x="372" y="5243"/>
                  </a:lnTo>
                  <a:cubicBezTo>
                    <a:pt x="460" y="5243"/>
                    <a:pt x="531" y="5171"/>
                    <a:pt x="531" y="5085"/>
                  </a:cubicBezTo>
                  <a:lnTo>
                    <a:pt x="531" y="159"/>
                  </a:lnTo>
                  <a:cubicBezTo>
                    <a:pt x="531" y="73"/>
                    <a:pt x="459" y="1"/>
                    <a:pt x="3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7"/>
            <p:cNvSpPr/>
            <p:nvPr/>
          </p:nvSpPr>
          <p:spPr>
            <a:xfrm>
              <a:off x="3658543" y="3864240"/>
              <a:ext cx="72354" cy="9906"/>
            </a:xfrm>
            <a:custGeom>
              <a:avLst/>
              <a:gdLst/>
              <a:ahLst/>
              <a:cxnLst/>
              <a:rect l="l" t="t" r="r" b="b"/>
              <a:pathLst>
                <a:path w="2038" h="279" extrusionOk="0">
                  <a:moveTo>
                    <a:pt x="138" y="1"/>
                  </a:moveTo>
                  <a:cubicBezTo>
                    <a:pt x="62" y="1"/>
                    <a:pt x="0" y="64"/>
                    <a:pt x="0" y="139"/>
                  </a:cubicBezTo>
                  <a:cubicBezTo>
                    <a:pt x="0" y="215"/>
                    <a:pt x="60" y="278"/>
                    <a:pt x="138" y="278"/>
                  </a:cubicBezTo>
                  <a:lnTo>
                    <a:pt x="1900" y="278"/>
                  </a:lnTo>
                  <a:cubicBezTo>
                    <a:pt x="1976" y="278"/>
                    <a:pt x="2038" y="215"/>
                    <a:pt x="2038" y="139"/>
                  </a:cubicBezTo>
                  <a:cubicBezTo>
                    <a:pt x="2038" y="64"/>
                    <a:pt x="1976" y="1"/>
                    <a:pt x="1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3658579" y="3888560"/>
              <a:ext cx="55526" cy="9906"/>
            </a:xfrm>
            <a:custGeom>
              <a:avLst/>
              <a:gdLst/>
              <a:ahLst/>
              <a:cxnLst/>
              <a:rect l="l" t="t" r="r" b="b"/>
              <a:pathLst>
                <a:path w="1564" h="279" extrusionOk="0">
                  <a:moveTo>
                    <a:pt x="139" y="1"/>
                  </a:moveTo>
                  <a:cubicBezTo>
                    <a:pt x="64" y="1"/>
                    <a:pt x="0" y="63"/>
                    <a:pt x="0" y="140"/>
                  </a:cubicBezTo>
                  <a:cubicBezTo>
                    <a:pt x="0" y="215"/>
                    <a:pt x="61" y="278"/>
                    <a:pt x="139" y="278"/>
                  </a:cubicBezTo>
                  <a:lnTo>
                    <a:pt x="1425" y="278"/>
                  </a:lnTo>
                  <a:cubicBezTo>
                    <a:pt x="1503" y="278"/>
                    <a:pt x="1563" y="215"/>
                    <a:pt x="1563" y="140"/>
                  </a:cubicBezTo>
                  <a:cubicBezTo>
                    <a:pt x="1563" y="64"/>
                    <a:pt x="1503" y="1"/>
                    <a:pt x="1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3658579" y="3912951"/>
              <a:ext cx="55526" cy="9835"/>
            </a:xfrm>
            <a:custGeom>
              <a:avLst/>
              <a:gdLst/>
              <a:ahLst/>
              <a:cxnLst/>
              <a:rect l="l" t="t" r="r" b="b"/>
              <a:pathLst>
                <a:path w="1564" h="277" extrusionOk="0">
                  <a:moveTo>
                    <a:pt x="139" y="0"/>
                  </a:moveTo>
                  <a:cubicBezTo>
                    <a:pt x="64" y="0"/>
                    <a:pt x="0" y="62"/>
                    <a:pt x="0" y="138"/>
                  </a:cubicBezTo>
                  <a:cubicBezTo>
                    <a:pt x="0" y="213"/>
                    <a:pt x="61" y="276"/>
                    <a:pt x="139" y="276"/>
                  </a:cubicBezTo>
                  <a:lnTo>
                    <a:pt x="1425" y="276"/>
                  </a:lnTo>
                  <a:cubicBezTo>
                    <a:pt x="1503" y="276"/>
                    <a:pt x="1563" y="213"/>
                    <a:pt x="1563" y="138"/>
                  </a:cubicBezTo>
                  <a:cubicBezTo>
                    <a:pt x="1563" y="62"/>
                    <a:pt x="1503" y="0"/>
                    <a:pt x="14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37"/>
          <p:cNvGrpSpPr/>
          <p:nvPr/>
        </p:nvGrpSpPr>
        <p:grpSpPr>
          <a:xfrm>
            <a:off x="5137113" y="1985159"/>
            <a:ext cx="609914" cy="421922"/>
            <a:chOff x="4732210" y="3668507"/>
            <a:chExt cx="327049" cy="226231"/>
          </a:xfrm>
        </p:grpSpPr>
        <p:sp>
          <p:nvSpPr>
            <p:cNvPr id="1394" name="Google Shape;1394;p37"/>
            <p:cNvSpPr/>
            <p:nvPr/>
          </p:nvSpPr>
          <p:spPr>
            <a:xfrm>
              <a:off x="4755465" y="3668507"/>
              <a:ext cx="280505" cy="192721"/>
            </a:xfrm>
            <a:custGeom>
              <a:avLst/>
              <a:gdLst/>
              <a:ahLst/>
              <a:cxnLst/>
              <a:rect l="l" t="t" r="r" b="b"/>
              <a:pathLst>
                <a:path w="7901" h="5428" extrusionOk="0">
                  <a:moveTo>
                    <a:pt x="307" y="1"/>
                  </a:moveTo>
                  <a:cubicBezTo>
                    <a:pt x="137" y="1"/>
                    <a:pt x="0" y="139"/>
                    <a:pt x="0" y="309"/>
                  </a:cubicBezTo>
                  <a:lnTo>
                    <a:pt x="0" y="5119"/>
                  </a:lnTo>
                  <a:cubicBezTo>
                    <a:pt x="0" y="5291"/>
                    <a:pt x="138" y="5427"/>
                    <a:pt x="307" y="5427"/>
                  </a:cubicBezTo>
                  <a:lnTo>
                    <a:pt x="7592" y="5427"/>
                  </a:lnTo>
                  <a:cubicBezTo>
                    <a:pt x="7761" y="5427"/>
                    <a:pt x="7899" y="5289"/>
                    <a:pt x="7900" y="5119"/>
                  </a:cubicBezTo>
                  <a:lnTo>
                    <a:pt x="7900" y="309"/>
                  </a:lnTo>
                  <a:cubicBezTo>
                    <a:pt x="7900" y="137"/>
                    <a:pt x="7761" y="1"/>
                    <a:pt x="75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7"/>
            <p:cNvSpPr/>
            <p:nvPr/>
          </p:nvSpPr>
          <p:spPr>
            <a:xfrm>
              <a:off x="5011837" y="3668507"/>
              <a:ext cx="24071" cy="192721"/>
            </a:xfrm>
            <a:custGeom>
              <a:avLst/>
              <a:gdLst/>
              <a:ahLst/>
              <a:cxnLst/>
              <a:rect l="l" t="t" r="r" b="b"/>
              <a:pathLst>
                <a:path w="678" h="5428" extrusionOk="0">
                  <a:moveTo>
                    <a:pt x="0" y="1"/>
                  </a:moveTo>
                  <a:cubicBezTo>
                    <a:pt x="170" y="1"/>
                    <a:pt x="308" y="139"/>
                    <a:pt x="308" y="309"/>
                  </a:cubicBezTo>
                  <a:lnTo>
                    <a:pt x="308" y="5119"/>
                  </a:lnTo>
                  <a:cubicBezTo>
                    <a:pt x="308" y="5291"/>
                    <a:pt x="170" y="5427"/>
                    <a:pt x="0" y="5427"/>
                  </a:cubicBezTo>
                  <a:lnTo>
                    <a:pt x="371" y="5427"/>
                  </a:lnTo>
                  <a:cubicBezTo>
                    <a:pt x="540" y="5427"/>
                    <a:pt x="678" y="5289"/>
                    <a:pt x="678" y="5119"/>
                  </a:cubicBezTo>
                  <a:lnTo>
                    <a:pt x="678" y="309"/>
                  </a:lnTo>
                  <a:cubicBezTo>
                    <a:pt x="678" y="139"/>
                    <a:pt x="540" y="2"/>
                    <a:pt x="3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7"/>
            <p:cNvSpPr/>
            <p:nvPr/>
          </p:nvSpPr>
          <p:spPr>
            <a:xfrm>
              <a:off x="4776803" y="3690235"/>
              <a:ext cx="237796" cy="153098"/>
            </a:xfrm>
            <a:custGeom>
              <a:avLst/>
              <a:gdLst/>
              <a:ahLst/>
              <a:cxnLst/>
              <a:rect l="l" t="t" r="r" b="b"/>
              <a:pathLst>
                <a:path w="6698" h="4312" extrusionOk="0">
                  <a:moveTo>
                    <a:pt x="288" y="0"/>
                  </a:moveTo>
                  <a:cubicBezTo>
                    <a:pt x="173" y="0"/>
                    <a:pt x="83" y="94"/>
                    <a:pt x="83" y="208"/>
                  </a:cubicBezTo>
                  <a:lnTo>
                    <a:pt x="83" y="3232"/>
                  </a:lnTo>
                  <a:lnTo>
                    <a:pt x="1" y="3360"/>
                  </a:lnTo>
                  <a:lnTo>
                    <a:pt x="1" y="4104"/>
                  </a:lnTo>
                  <a:cubicBezTo>
                    <a:pt x="1" y="4220"/>
                    <a:pt x="94" y="4312"/>
                    <a:pt x="208" y="4312"/>
                  </a:cubicBezTo>
                  <a:lnTo>
                    <a:pt x="6491" y="4312"/>
                  </a:lnTo>
                  <a:cubicBezTo>
                    <a:pt x="6604" y="4312"/>
                    <a:pt x="6696" y="4218"/>
                    <a:pt x="6698" y="4104"/>
                  </a:cubicBezTo>
                  <a:lnTo>
                    <a:pt x="6698" y="3360"/>
                  </a:lnTo>
                  <a:lnTo>
                    <a:pt x="6645" y="3189"/>
                  </a:lnTo>
                  <a:lnTo>
                    <a:pt x="6655" y="208"/>
                  </a:lnTo>
                  <a:cubicBezTo>
                    <a:pt x="6655" y="92"/>
                    <a:pt x="6561" y="0"/>
                    <a:pt x="6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7"/>
            <p:cNvSpPr/>
            <p:nvPr/>
          </p:nvSpPr>
          <p:spPr>
            <a:xfrm>
              <a:off x="4993908" y="3686436"/>
              <a:ext cx="20662" cy="156897"/>
            </a:xfrm>
            <a:custGeom>
              <a:avLst/>
              <a:gdLst/>
              <a:ahLst/>
              <a:cxnLst/>
              <a:rect l="l" t="t" r="r" b="b"/>
              <a:pathLst>
                <a:path w="582" h="4419" extrusionOk="0">
                  <a:moveTo>
                    <a:pt x="0" y="1"/>
                  </a:moveTo>
                  <a:cubicBezTo>
                    <a:pt x="115" y="1"/>
                    <a:pt x="207" y="94"/>
                    <a:pt x="207" y="208"/>
                  </a:cubicBezTo>
                  <a:lnTo>
                    <a:pt x="207" y="4211"/>
                  </a:lnTo>
                  <a:cubicBezTo>
                    <a:pt x="207" y="4327"/>
                    <a:pt x="114" y="4419"/>
                    <a:pt x="0" y="4419"/>
                  </a:cubicBezTo>
                  <a:lnTo>
                    <a:pt x="374" y="4419"/>
                  </a:lnTo>
                  <a:cubicBezTo>
                    <a:pt x="489" y="4419"/>
                    <a:pt x="581" y="4325"/>
                    <a:pt x="581" y="4211"/>
                  </a:cubicBezTo>
                  <a:lnTo>
                    <a:pt x="581" y="208"/>
                  </a:lnTo>
                  <a:cubicBezTo>
                    <a:pt x="581" y="93"/>
                    <a:pt x="489"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7"/>
            <p:cNvSpPr/>
            <p:nvPr/>
          </p:nvSpPr>
          <p:spPr>
            <a:xfrm>
              <a:off x="4875326" y="3686436"/>
              <a:ext cx="139241" cy="89402"/>
            </a:xfrm>
            <a:custGeom>
              <a:avLst/>
              <a:gdLst/>
              <a:ahLst/>
              <a:cxnLst/>
              <a:rect l="l" t="t" r="r" b="b"/>
              <a:pathLst>
                <a:path w="3922" h="2518" extrusionOk="0">
                  <a:moveTo>
                    <a:pt x="115" y="1"/>
                  </a:moveTo>
                  <a:cubicBezTo>
                    <a:pt x="0" y="1"/>
                    <a:pt x="33" y="94"/>
                    <a:pt x="33" y="208"/>
                  </a:cubicBezTo>
                  <a:lnTo>
                    <a:pt x="33" y="2518"/>
                  </a:lnTo>
                  <a:lnTo>
                    <a:pt x="3921" y="2518"/>
                  </a:lnTo>
                  <a:lnTo>
                    <a:pt x="3921" y="208"/>
                  </a:lnTo>
                  <a:cubicBezTo>
                    <a:pt x="3921" y="93"/>
                    <a:pt x="3829" y="1"/>
                    <a:pt x="3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4993837" y="3686436"/>
              <a:ext cx="20733" cy="89402"/>
            </a:xfrm>
            <a:custGeom>
              <a:avLst/>
              <a:gdLst/>
              <a:ahLst/>
              <a:cxnLst/>
              <a:rect l="l" t="t" r="r" b="b"/>
              <a:pathLst>
                <a:path w="584" h="2518" extrusionOk="0">
                  <a:moveTo>
                    <a:pt x="1" y="1"/>
                  </a:moveTo>
                  <a:cubicBezTo>
                    <a:pt x="116" y="1"/>
                    <a:pt x="208" y="94"/>
                    <a:pt x="208" y="208"/>
                  </a:cubicBezTo>
                  <a:lnTo>
                    <a:pt x="208" y="2518"/>
                  </a:lnTo>
                  <a:lnTo>
                    <a:pt x="583" y="2518"/>
                  </a:lnTo>
                  <a:lnTo>
                    <a:pt x="583" y="208"/>
                  </a:lnTo>
                  <a:cubicBezTo>
                    <a:pt x="583" y="93"/>
                    <a:pt x="491"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4898261" y="3704082"/>
              <a:ext cx="98200" cy="54145"/>
            </a:xfrm>
            <a:custGeom>
              <a:avLst/>
              <a:gdLst/>
              <a:ahLst/>
              <a:cxnLst/>
              <a:rect l="l" t="t" r="r" b="b"/>
              <a:pathLst>
                <a:path w="2766" h="1525" extrusionOk="0">
                  <a:moveTo>
                    <a:pt x="167" y="0"/>
                  </a:moveTo>
                  <a:cubicBezTo>
                    <a:pt x="75" y="0"/>
                    <a:pt x="0" y="75"/>
                    <a:pt x="0" y="167"/>
                  </a:cubicBezTo>
                  <a:lnTo>
                    <a:pt x="0" y="1357"/>
                  </a:lnTo>
                  <a:cubicBezTo>
                    <a:pt x="0" y="1448"/>
                    <a:pt x="75" y="1524"/>
                    <a:pt x="167" y="1524"/>
                  </a:cubicBezTo>
                  <a:lnTo>
                    <a:pt x="2599" y="1524"/>
                  </a:lnTo>
                  <a:cubicBezTo>
                    <a:pt x="2693" y="1524"/>
                    <a:pt x="2766" y="1448"/>
                    <a:pt x="2766" y="1357"/>
                  </a:cubicBezTo>
                  <a:lnTo>
                    <a:pt x="2766" y="167"/>
                  </a:lnTo>
                  <a:cubicBezTo>
                    <a:pt x="2766" y="75"/>
                    <a:pt x="2691" y="0"/>
                    <a:pt x="2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4977328" y="3704082"/>
              <a:ext cx="19136" cy="54145"/>
            </a:xfrm>
            <a:custGeom>
              <a:avLst/>
              <a:gdLst/>
              <a:ahLst/>
              <a:cxnLst/>
              <a:rect l="l" t="t" r="r" b="b"/>
              <a:pathLst>
                <a:path w="539" h="1525" extrusionOk="0">
                  <a:moveTo>
                    <a:pt x="1" y="0"/>
                  </a:moveTo>
                  <a:cubicBezTo>
                    <a:pt x="93" y="0"/>
                    <a:pt x="169" y="75"/>
                    <a:pt x="169" y="167"/>
                  </a:cubicBezTo>
                  <a:lnTo>
                    <a:pt x="169" y="1357"/>
                  </a:lnTo>
                  <a:cubicBezTo>
                    <a:pt x="169" y="1448"/>
                    <a:pt x="93" y="1524"/>
                    <a:pt x="1" y="1524"/>
                  </a:cubicBezTo>
                  <a:lnTo>
                    <a:pt x="372" y="1524"/>
                  </a:lnTo>
                  <a:cubicBezTo>
                    <a:pt x="463" y="1524"/>
                    <a:pt x="539" y="1448"/>
                    <a:pt x="539" y="1357"/>
                  </a:cubicBezTo>
                  <a:lnTo>
                    <a:pt x="539" y="167"/>
                  </a:lnTo>
                  <a:cubicBezTo>
                    <a:pt x="539" y="74"/>
                    <a:pt x="466"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4776803" y="3775764"/>
              <a:ext cx="237796" cy="33801"/>
            </a:xfrm>
            <a:custGeom>
              <a:avLst/>
              <a:gdLst/>
              <a:ahLst/>
              <a:cxnLst/>
              <a:rect l="l" t="t" r="r" b="b"/>
              <a:pathLst>
                <a:path w="6698" h="952" extrusionOk="0">
                  <a:moveTo>
                    <a:pt x="1" y="0"/>
                  </a:moveTo>
                  <a:lnTo>
                    <a:pt x="1" y="951"/>
                  </a:lnTo>
                  <a:lnTo>
                    <a:pt x="6698" y="951"/>
                  </a:lnTo>
                  <a:lnTo>
                    <a:pt x="66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5001186" y="3775764"/>
              <a:ext cx="13384" cy="33801"/>
            </a:xfrm>
            <a:custGeom>
              <a:avLst/>
              <a:gdLst/>
              <a:ahLst/>
              <a:cxnLst/>
              <a:rect l="l" t="t" r="r" b="b"/>
              <a:pathLst>
                <a:path w="377" h="952" extrusionOk="0">
                  <a:moveTo>
                    <a:pt x="1" y="0"/>
                  </a:moveTo>
                  <a:lnTo>
                    <a:pt x="1" y="951"/>
                  </a:lnTo>
                  <a:lnTo>
                    <a:pt x="376" y="951"/>
                  </a:lnTo>
                  <a:lnTo>
                    <a:pt x="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7"/>
            <p:cNvSpPr/>
            <p:nvPr/>
          </p:nvSpPr>
          <p:spPr>
            <a:xfrm>
              <a:off x="4836272" y="3792664"/>
              <a:ext cx="81017" cy="16900"/>
            </a:xfrm>
            <a:custGeom>
              <a:avLst/>
              <a:gdLst/>
              <a:ahLst/>
              <a:cxnLst/>
              <a:rect l="l" t="t" r="r" b="b"/>
              <a:pathLst>
                <a:path w="2282" h="476" extrusionOk="0">
                  <a:moveTo>
                    <a:pt x="242" y="1"/>
                  </a:moveTo>
                  <a:cubicBezTo>
                    <a:pt x="109" y="1"/>
                    <a:pt x="1" y="109"/>
                    <a:pt x="1" y="241"/>
                  </a:cubicBezTo>
                  <a:lnTo>
                    <a:pt x="1" y="475"/>
                  </a:lnTo>
                  <a:lnTo>
                    <a:pt x="2281" y="475"/>
                  </a:lnTo>
                  <a:lnTo>
                    <a:pt x="2281" y="241"/>
                  </a:lnTo>
                  <a:cubicBezTo>
                    <a:pt x="2281" y="109"/>
                    <a:pt x="2174" y="1"/>
                    <a:pt x="2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7"/>
            <p:cNvSpPr/>
            <p:nvPr/>
          </p:nvSpPr>
          <p:spPr>
            <a:xfrm>
              <a:off x="4917256" y="3792664"/>
              <a:ext cx="81017" cy="16900"/>
            </a:xfrm>
            <a:custGeom>
              <a:avLst/>
              <a:gdLst/>
              <a:ahLst/>
              <a:cxnLst/>
              <a:rect l="l" t="t" r="r" b="b"/>
              <a:pathLst>
                <a:path w="2282" h="476" extrusionOk="0">
                  <a:moveTo>
                    <a:pt x="242" y="1"/>
                  </a:moveTo>
                  <a:cubicBezTo>
                    <a:pt x="108" y="1"/>
                    <a:pt x="0" y="109"/>
                    <a:pt x="0" y="241"/>
                  </a:cubicBezTo>
                  <a:lnTo>
                    <a:pt x="0" y="475"/>
                  </a:lnTo>
                  <a:lnTo>
                    <a:pt x="2281" y="475"/>
                  </a:lnTo>
                  <a:lnTo>
                    <a:pt x="2281" y="241"/>
                  </a:lnTo>
                  <a:cubicBezTo>
                    <a:pt x="2281" y="109"/>
                    <a:pt x="2173" y="1"/>
                    <a:pt x="2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7"/>
            <p:cNvSpPr/>
            <p:nvPr/>
          </p:nvSpPr>
          <p:spPr>
            <a:xfrm>
              <a:off x="4894995" y="3792664"/>
              <a:ext cx="22296" cy="16900"/>
            </a:xfrm>
            <a:custGeom>
              <a:avLst/>
              <a:gdLst/>
              <a:ahLst/>
              <a:cxnLst/>
              <a:rect l="l" t="t" r="r" b="b"/>
              <a:pathLst>
                <a:path w="628" h="476" extrusionOk="0">
                  <a:moveTo>
                    <a:pt x="0" y="1"/>
                  </a:moveTo>
                  <a:cubicBezTo>
                    <a:pt x="132" y="1"/>
                    <a:pt x="240" y="109"/>
                    <a:pt x="240" y="241"/>
                  </a:cubicBezTo>
                  <a:lnTo>
                    <a:pt x="240" y="475"/>
                  </a:lnTo>
                  <a:lnTo>
                    <a:pt x="627" y="475"/>
                  </a:lnTo>
                  <a:lnTo>
                    <a:pt x="627" y="241"/>
                  </a:lnTo>
                  <a:cubicBezTo>
                    <a:pt x="627" y="109"/>
                    <a:pt x="520" y="1"/>
                    <a:pt x="3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7"/>
            <p:cNvSpPr/>
            <p:nvPr/>
          </p:nvSpPr>
          <p:spPr>
            <a:xfrm>
              <a:off x="4975908" y="3792664"/>
              <a:ext cx="22296" cy="16900"/>
            </a:xfrm>
            <a:custGeom>
              <a:avLst/>
              <a:gdLst/>
              <a:ahLst/>
              <a:cxnLst/>
              <a:rect l="l" t="t" r="r" b="b"/>
              <a:pathLst>
                <a:path w="628" h="476" extrusionOk="0">
                  <a:moveTo>
                    <a:pt x="0" y="1"/>
                  </a:moveTo>
                  <a:cubicBezTo>
                    <a:pt x="133" y="1"/>
                    <a:pt x="241" y="109"/>
                    <a:pt x="241" y="241"/>
                  </a:cubicBezTo>
                  <a:lnTo>
                    <a:pt x="241" y="475"/>
                  </a:lnTo>
                  <a:lnTo>
                    <a:pt x="628" y="475"/>
                  </a:lnTo>
                  <a:lnTo>
                    <a:pt x="628" y="241"/>
                  </a:lnTo>
                  <a:cubicBezTo>
                    <a:pt x="628" y="109"/>
                    <a:pt x="520" y="1"/>
                    <a:pt x="3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7"/>
            <p:cNvSpPr/>
            <p:nvPr/>
          </p:nvSpPr>
          <p:spPr>
            <a:xfrm>
              <a:off x="4776803" y="3686401"/>
              <a:ext cx="103454" cy="89402"/>
            </a:xfrm>
            <a:custGeom>
              <a:avLst/>
              <a:gdLst/>
              <a:ahLst/>
              <a:cxnLst/>
              <a:rect l="l" t="t" r="r" b="b"/>
              <a:pathLst>
                <a:path w="2914" h="2518" extrusionOk="0">
                  <a:moveTo>
                    <a:pt x="208" y="0"/>
                  </a:moveTo>
                  <a:cubicBezTo>
                    <a:pt x="93" y="0"/>
                    <a:pt x="1" y="94"/>
                    <a:pt x="1" y="208"/>
                  </a:cubicBezTo>
                  <a:lnTo>
                    <a:pt x="1" y="2517"/>
                  </a:lnTo>
                  <a:lnTo>
                    <a:pt x="2913" y="2517"/>
                  </a:lnTo>
                  <a:lnTo>
                    <a:pt x="2913" y="2"/>
                  </a:lnTo>
                  <a:lnTo>
                    <a:pt x="29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4789052" y="3705360"/>
              <a:ext cx="49597" cy="9622"/>
            </a:xfrm>
            <a:custGeom>
              <a:avLst/>
              <a:gdLst/>
              <a:ahLst/>
              <a:cxnLst/>
              <a:rect l="l" t="t" r="r" b="b"/>
              <a:pathLst>
                <a:path w="1397" h="271" extrusionOk="0">
                  <a:moveTo>
                    <a:pt x="136" y="0"/>
                  </a:moveTo>
                  <a:cubicBezTo>
                    <a:pt x="63" y="0"/>
                    <a:pt x="1" y="62"/>
                    <a:pt x="1" y="136"/>
                  </a:cubicBezTo>
                  <a:cubicBezTo>
                    <a:pt x="1" y="209"/>
                    <a:pt x="63" y="271"/>
                    <a:pt x="136" y="271"/>
                  </a:cubicBezTo>
                  <a:lnTo>
                    <a:pt x="1263" y="271"/>
                  </a:lnTo>
                  <a:cubicBezTo>
                    <a:pt x="1336" y="271"/>
                    <a:pt x="1397" y="209"/>
                    <a:pt x="1397" y="136"/>
                  </a:cubicBezTo>
                  <a:cubicBezTo>
                    <a:pt x="1397" y="62"/>
                    <a:pt x="1336" y="0"/>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7"/>
            <p:cNvSpPr/>
            <p:nvPr/>
          </p:nvSpPr>
          <p:spPr>
            <a:xfrm>
              <a:off x="4848733" y="3705360"/>
              <a:ext cx="19207" cy="9622"/>
            </a:xfrm>
            <a:custGeom>
              <a:avLst/>
              <a:gdLst/>
              <a:ahLst/>
              <a:cxnLst/>
              <a:rect l="l" t="t" r="r" b="b"/>
              <a:pathLst>
                <a:path w="541" h="271" extrusionOk="0">
                  <a:moveTo>
                    <a:pt x="136" y="0"/>
                  </a:moveTo>
                  <a:cubicBezTo>
                    <a:pt x="61" y="0"/>
                    <a:pt x="1" y="62"/>
                    <a:pt x="1" y="136"/>
                  </a:cubicBezTo>
                  <a:cubicBezTo>
                    <a:pt x="1" y="209"/>
                    <a:pt x="61" y="271"/>
                    <a:pt x="136" y="271"/>
                  </a:cubicBezTo>
                  <a:lnTo>
                    <a:pt x="405" y="271"/>
                  </a:lnTo>
                  <a:cubicBezTo>
                    <a:pt x="481" y="271"/>
                    <a:pt x="540" y="209"/>
                    <a:pt x="540" y="136"/>
                  </a:cubicBezTo>
                  <a:cubicBezTo>
                    <a:pt x="540" y="62"/>
                    <a:pt x="479" y="0"/>
                    <a:pt x="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4789052" y="3726307"/>
              <a:ext cx="49597" cy="9622"/>
            </a:xfrm>
            <a:custGeom>
              <a:avLst/>
              <a:gdLst/>
              <a:ahLst/>
              <a:cxnLst/>
              <a:rect l="l" t="t" r="r" b="b"/>
              <a:pathLst>
                <a:path w="1397" h="271" extrusionOk="0">
                  <a:moveTo>
                    <a:pt x="136" y="0"/>
                  </a:moveTo>
                  <a:cubicBezTo>
                    <a:pt x="63" y="0"/>
                    <a:pt x="1" y="61"/>
                    <a:pt x="1" y="136"/>
                  </a:cubicBezTo>
                  <a:cubicBezTo>
                    <a:pt x="1" y="209"/>
                    <a:pt x="63" y="271"/>
                    <a:pt x="136" y="271"/>
                  </a:cubicBezTo>
                  <a:lnTo>
                    <a:pt x="1263" y="271"/>
                  </a:lnTo>
                  <a:cubicBezTo>
                    <a:pt x="1336" y="271"/>
                    <a:pt x="1397" y="210"/>
                    <a:pt x="1397" y="136"/>
                  </a:cubicBezTo>
                  <a:cubicBezTo>
                    <a:pt x="1397" y="61"/>
                    <a:pt x="1336" y="0"/>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p:nvPr/>
          </p:nvSpPr>
          <p:spPr>
            <a:xfrm>
              <a:off x="4848733" y="3726307"/>
              <a:ext cx="19207" cy="9622"/>
            </a:xfrm>
            <a:custGeom>
              <a:avLst/>
              <a:gdLst/>
              <a:ahLst/>
              <a:cxnLst/>
              <a:rect l="l" t="t" r="r" b="b"/>
              <a:pathLst>
                <a:path w="541" h="271" extrusionOk="0">
                  <a:moveTo>
                    <a:pt x="136" y="0"/>
                  </a:moveTo>
                  <a:cubicBezTo>
                    <a:pt x="61" y="0"/>
                    <a:pt x="1" y="61"/>
                    <a:pt x="1" y="136"/>
                  </a:cubicBezTo>
                  <a:cubicBezTo>
                    <a:pt x="1" y="209"/>
                    <a:pt x="61" y="271"/>
                    <a:pt x="136" y="271"/>
                  </a:cubicBezTo>
                  <a:lnTo>
                    <a:pt x="405" y="271"/>
                  </a:lnTo>
                  <a:cubicBezTo>
                    <a:pt x="481" y="271"/>
                    <a:pt x="540" y="210"/>
                    <a:pt x="540" y="136"/>
                  </a:cubicBezTo>
                  <a:cubicBezTo>
                    <a:pt x="540" y="61"/>
                    <a:pt x="479" y="0"/>
                    <a:pt x="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7"/>
            <p:cNvSpPr/>
            <p:nvPr/>
          </p:nvSpPr>
          <p:spPr>
            <a:xfrm>
              <a:off x="4789052" y="3747255"/>
              <a:ext cx="49597" cy="9622"/>
            </a:xfrm>
            <a:custGeom>
              <a:avLst/>
              <a:gdLst/>
              <a:ahLst/>
              <a:cxnLst/>
              <a:rect l="l" t="t" r="r" b="b"/>
              <a:pathLst>
                <a:path w="1397" h="271" extrusionOk="0">
                  <a:moveTo>
                    <a:pt x="136" y="0"/>
                  </a:moveTo>
                  <a:cubicBezTo>
                    <a:pt x="63" y="0"/>
                    <a:pt x="1" y="62"/>
                    <a:pt x="1" y="136"/>
                  </a:cubicBezTo>
                  <a:cubicBezTo>
                    <a:pt x="1" y="209"/>
                    <a:pt x="63" y="271"/>
                    <a:pt x="136" y="271"/>
                  </a:cubicBezTo>
                  <a:lnTo>
                    <a:pt x="1263" y="271"/>
                  </a:lnTo>
                  <a:cubicBezTo>
                    <a:pt x="1336" y="271"/>
                    <a:pt x="1397" y="209"/>
                    <a:pt x="1397" y="136"/>
                  </a:cubicBezTo>
                  <a:cubicBezTo>
                    <a:pt x="1397" y="62"/>
                    <a:pt x="1336" y="0"/>
                    <a:pt x="1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4848733" y="3747255"/>
              <a:ext cx="19207" cy="9622"/>
            </a:xfrm>
            <a:custGeom>
              <a:avLst/>
              <a:gdLst/>
              <a:ahLst/>
              <a:cxnLst/>
              <a:rect l="l" t="t" r="r" b="b"/>
              <a:pathLst>
                <a:path w="541" h="271" extrusionOk="0">
                  <a:moveTo>
                    <a:pt x="136" y="0"/>
                  </a:moveTo>
                  <a:cubicBezTo>
                    <a:pt x="61" y="0"/>
                    <a:pt x="1" y="62"/>
                    <a:pt x="1" y="136"/>
                  </a:cubicBezTo>
                  <a:cubicBezTo>
                    <a:pt x="1" y="209"/>
                    <a:pt x="61" y="271"/>
                    <a:pt x="136" y="271"/>
                  </a:cubicBezTo>
                  <a:lnTo>
                    <a:pt x="405" y="271"/>
                  </a:lnTo>
                  <a:cubicBezTo>
                    <a:pt x="481" y="271"/>
                    <a:pt x="540" y="209"/>
                    <a:pt x="540" y="136"/>
                  </a:cubicBezTo>
                  <a:cubicBezTo>
                    <a:pt x="540" y="62"/>
                    <a:pt x="479" y="0"/>
                    <a:pt x="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a:off x="4732210" y="3859837"/>
              <a:ext cx="327049" cy="34901"/>
            </a:xfrm>
            <a:custGeom>
              <a:avLst/>
              <a:gdLst/>
              <a:ahLst/>
              <a:cxnLst/>
              <a:rect l="l" t="t" r="r" b="b"/>
              <a:pathLst>
                <a:path w="9212" h="983" extrusionOk="0">
                  <a:moveTo>
                    <a:pt x="249" y="1"/>
                  </a:moveTo>
                  <a:cubicBezTo>
                    <a:pt x="111" y="1"/>
                    <a:pt x="0" y="112"/>
                    <a:pt x="0" y="251"/>
                  </a:cubicBezTo>
                  <a:lnTo>
                    <a:pt x="0" y="585"/>
                  </a:lnTo>
                  <a:cubicBezTo>
                    <a:pt x="0" y="805"/>
                    <a:pt x="177" y="982"/>
                    <a:pt x="397" y="982"/>
                  </a:cubicBezTo>
                  <a:lnTo>
                    <a:pt x="8812" y="982"/>
                  </a:lnTo>
                  <a:cubicBezTo>
                    <a:pt x="9032" y="982"/>
                    <a:pt x="9210" y="805"/>
                    <a:pt x="9212" y="585"/>
                  </a:cubicBezTo>
                  <a:lnTo>
                    <a:pt x="9212" y="251"/>
                  </a:lnTo>
                  <a:cubicBezTo>
                    <a:pt x="9212" y="112"/>
                    <a:pt x="9099" y="1"/>
                    <a:pt x="8961" y="1"/>
                  </a:cubicBezTo>
                  <a:lnTo>
                    <a:pt x="5532" y="1"/>
                  </a:lnTo>
                  <a:lnTo>
                    <a:pt x="4669" y="80"/>
                  </a:lnTo>
                  <a:lnTo>
                    <a:pt x="36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7"/>
            <p:cNvSpPr/>
            <p:nvPr/>
          </p:nvSpPr>
          <p:spPr>
            <a:xfrm>
              <a:off x="5031897" y="3859837"/>
              <a:ext cx="27337" cy="34901"/>
            </a:xfrm>
            <a:custGeom>
              <a:avLst/>
              <a:gdLst/>
              <a:ahLst/>
              <a:cxnLst/>
              <a:rect l="l" t="t" r="r" b="b"/>
              <a:pathLst>
                <a:path w="770" h="983" extrusionOk="0">
                  <a:moveTo>
                    <a:pt x="150" y="1"/>
                  </a:moveTo>
                  <a:cubicBezTo>
                    <a:pt x="287" y="1"/>
                    <a:pt x="398" y="113"/>
                    <a:pt x="398" y="251"/>
                  </a:cubicBezTo>
                  <a:lnTo>
                    <a:pt x="398" y="585"/>
                  </a:lnTo>
                  <a:cubicBezTo>
                    <a:pt x="398" y="805"/>
                    <a:pt x="219" y="982"/>
                    <a:pt x="1" y="982"/>
                  </a:cubicBezTo>
                  <a:lnTo>
                    <a:pt x="371" y="982"/>
                  </a:lnTo>
                  <a:cubicBezTo>
                    <a:pt x="591" y="982"/>
                    <a:pt x="769" y="805"/>
                    <a:pt x="769" y="585"/>
                  </a:cubicBezTo>
                  <a:lnTo>
                    <a:pt x="769" y="251"/>
                  </a:lnTo>
                  <a:cubicBezTo>
                    <a:pt x="769" y="112"/>
                    <a:pt x="65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a:off x="4862793" y="3859908"/>
              <a:ext cx="65893" cy="16936"/>
            </a:xfrm>
            <a:custGeom>
              <a:avLst/>
              <a:gdLst/>
              <a:ahLst/>
              <a:cxnLst/>
              <a:rect l="l" t="t" r="r" b="b"/>
              <a:pathLst>
                <a:path w="1856" h="477" extrusionOk="0">
                  <a:moveTo>
                    <a:pt x="0" y="0"/>
                  </a:moveTo>
                  <a:lnTo>
                    <a:pt x="0" y="141"/>
                  </a:lnTo>
                  <a:cubicBezTo>
                    <a:pt x="0" y="326"/>
                    <a:pt x="152" y="477"/>
                    <a:pt x="337" y="477"/>
                  </a:cubicBezTo>
                  <a:lnTo>
                    <a:pt x="1519" y="477"/>
                  </a:lnTo>
                  <a:cubicBezTo>
                    <a:pt x="1704" y="477"/>
                    <a:pt x="1854" y="326"/>
                    <a:pt x="1855" y="141"/>
                  </a:cubicBezTo>
                  <a:lnTo>
                    <a:pt x="1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4903516" y="3859837"/>
              <a:ext cx="25100" cy="16971"/>
            </a:xfrm>
            <a:custGeom>
              <a:avLst/>
              <a:gdLst/>
              <a:ahLst/>
              <a:cxnLst/>
              <a:rect l="l" t="t" r="r" b="b"/>
              <a:pathLst>
                <a:path w="707" h="478" extrusionOk="0">
                  <a:moveTo>
                    <a:pt x="337" y="1"/>
                  </a:moveTo>
                  <a:lnTo>
                    <a:pt x="337" y="141"/>
                  </a:lnTo>
                  <a:cubicBezTo>
                    <a:pt x="337" y="326"/>
                    <a:pt x="186" y="477"/>
                    <a:pt x="0" y="477"/>
                  </a:cubicBezTo>
                  <a:lnTo>
                    <a:pt x="372" y="477"/>
                  </a:lnTo>
                  <a:cubicBezTo>
                    <a:pt x="557" y="477"/>
                    <a:pt x="707" y="326"/>
                    <a:pt x="707" y="141"/>
                  </a:cubicBezTo>
                  <a:lnTo>
                    <a:pt x="7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9" name="Google Shape;1419;p37"/>
          <p:cNvCxnSpPr>
            <a:stCxn id="1352" idx="3"/>
            <a:endCxn id="1368" idx="1"/>
          </p:cNvCxnSpPr>
          <p:nvPr/>
        </p:nvCxnSpPr>
        <p:spPr>
          <a:xfrm flipV="1">
            <a:off x="4267125" y="2196125"/>
            <a:ext cx="609750" cy="8392"/>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20" name="Google Shape;1420;p37"/>
          <p:cNvCxnSpPr>
            <a:stCxn id="1371" idx="3"/>
            <a:endCxn id="1353" idx="1"/>
          </p:cNvCxnSpPr>
          <p:nvPr/>
        </p:nvCxnSpPr>
        <p:spPr>
          <a:xfrm flipV="1">
            <a:off x="4267125" y="3904876"/>
            <a:ext cx="609750" cy="151699"/>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1352">
                                            <p:txEl>
                                              <p:pRg st="0" end="0"/>
                                            </p:txEl>
                                          </p:spTgt>
                                        </p:tgtEl>
                                        <p:attrNameLst>
                                          <p:attrName>style.color</p:attrName>
                                        </p:attrNameLst>
                                      </p:cBhvr>
                                      <p:to>
                                        <a:schemeClr val="bg1"/>
                                      </p:to>
                                    </p:animClr>
                                    <p:animClr clrSpc="rgb" dir="cw">
                                      <p:cBhvr>
                                        <p:cTn id="7" dur="250" autoRev="1" fill="remove"/>
                                        <p:tgtEl>
                                          <p:spTgt spid="1352">
                                            <p:txEl>
                                              <p:pRg st="0" end="0"/>
                                            </p:txEl>
                                          </p:spTgt>
                                        </p:tgtEl>
                                        <p:attrNameLst>
                                          <p:attrName>fillcolor</p:attrName>
                                        </p:attrNameLst>
                                      </p:cBhvr>
                                      <p:to>
                                        <a:schemeClr val="bg1"/>
                                      </p:to>
                                    </p:animClr>
                                    <p:set>
                                      <p:cBhvr>
                                        <p:cTn id="8" dur="250" autoRev="1" fill="remove"/>
                                        <p:tgtEl>
                                          <p:spTgt spid="1352">
                                            <p:txEl>
                                              <p:pRg st="0" end="0"/>
                                            </p:txEl>
                                          </p:spTgt>
                                        </p:tgtEl>
                                        <p:attrNameLst>
                                          <p:attrName>fill.type</p:attrName>
                                        </p:attrNameLst>
                                      </p:cBhvr>
                                      <p:to>
                                        <p:strVal val="solid"/>
                                      </p:to>
                                    </p:set>
                                    <p:set>
                                      <p:cBhvr>
                                        <p:cTn id="9" dur="250" autoRev="1" fill="remove"/>
                                        <p:tgtEl>
                                          <p:spTgt spid="1352">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1353">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4"/>
        <p:cNvGrpSpPr/>
        <p:nvPr/>
      </p:nvGrpSpPr>
      <p:grpSpPr>
        <a:xfrm>
          <a:off x="0" y="0"/>
          <a:ext cx="0" cy="0"/>
          <a:chOff x="0" y="0"/>
          <a:chExt cx="0" cy="0"/>
        </a:xfrm>
      </p:grpSpPr>
      <p:sp>
        <p:nvSpPr>
          <p:cNvPr id="1425" name="Google Shape;1425;p38"/>
          <p:cNvSpPr txBox="1">
            <a:spLocks noGrp="1"/>
          </p:cNvSpPr>
          <p:nvPr>
            <p:ph type="title"/>
          </p:nvPr>
        </p:nvSpPr>
        <p:spPr>
          <a:xfrm>
            <a:off x="720000" y="936725"/>
            <a:ext cx="5025300" cy="3219298"/>
          </a:xfrm>
          <a:prstGeom prst="rect">
            <a:avLst/>
          </a:prstGeom>
        </p:spPr>
        <p:txBody>
          <a:bodyPr spcFirstLastPara="1" wrap="square" lIns="91425" tIns="91425" rIns="91425" bIns="91425" anchor="ctr" anchorCtr="0">
            <a:noAutofit/>
          </a:bodyPr>
          <a:lstStyle/>
          <a:p>
            <a:r>
              <a:rPr lang="fr-FR" sz="2000" dirty="0" smtClean="0">
                <a:solidFill>
                  <a:srgbClr val="A6A6A6"/>
                </a:solidFill>
              </a:rPr>
              <a:t>1. Introduction </a:t>
            </a:r>
            <a:r>
              <a:rPr lang="fr-FR" sz="2000" dirty="0">
                <a:solidFill>
                  <a:srgbClr val="A6A6A6"/>
                </a:solidFill>
              </a:rPr>
              <a:t>to ICT</a:t>
            </a:r>
            <a:r>
              <a:rPr lang="fr-FR" sz="2000" dirty="0">
                <a:solidFill>
                  <a:schemeClr val="tx2"/>
                </a:solidFill>
              </a:rPr>
              <a:t/>
            </a:r>
            <a:br>
              <a:rPr lang="fr-FR" sz="2000" dirty="0">
                <a:solidFill>
                  <a:schemeClr val="tx2"/>
                </a:solidFill>
              </a:rPr>
            </a:br>
            <a:r>
              <a:rPr lang="fr-FR" sz="2000" dirty="0" smtClean="0">
                <a:solidFill>
                  <a:srgbClr val="A6A6A6"/>
                </a:solidFill>
              </a:rPr>
              <a:t>2. Information </a:t>
            </a:r>
            <a:r>
              <a:rPr lang="fr-FR" sz="2000" dirty="0">
                <a:solidFill>
                  <a:srgbClr val="A6A6A6"/>
                </a:solidFill>
              </a:rPr>
              <a:t>and Communication Technologies(</a:t>
            </a:r>
            <a:r>
              <a:rPr lang="fr-FR" sz="2000" dirty="0" err="1">
                <a:solidFill>
                  <a:srgbClr val="A6A6A6"/>
                </a:solidFill>
              </a:rPr>
              <a:t>definition</a:t>
            </a:r>
            <a:r>
              <a:rPr lang="fr-FR" sz="2000" dirty="0">
                <a:solidFill>
                  <a:srgbClr val="A6A6A6"/>
                </a:solidFill>
              </a:rPr>
              <a:t>)</a:t>
            </a:r>
            <a:r>
              <a:rPr lang="fr-FR" sz="2000" dirty="0">
                <a:solidFill>
                  <a:schemeClr val="bg1">
                    <a:lumMod val="65000"/>
                  </a:schemeClr>
                </a:solidFill>
              </a:rPr>
              <a:t/>
            </a:r>
            <a:br>
              <a:rPr lang="fr-FR" sz="2000" dirty="0">
                <a:solidFill>
                  <a:schemeClr val="bg1">
                    <a:lumMod val="65000"/>
                  </a:schemeClr>
                </a:solidFill>
              </a:rPr>
            </a:br>
            <a:r>
              <a:rPr lang="fr-FR" sz="2000" dirty="0" smtClean="0">
                <a:solidFill>
                  <a:srgbClr val="7030A0"/>
                </a:solidFill>
              </a:rPr>
              <a:t>3. Google </a:t>
            </a:r>
            <a:r>
              <a:rPr lang="fr-FR" sz="2000" dirty="0">
                <a:solidFill>
                  <a:srgbClr val="7030A0"/>
                </a:solidFill>
              </a:rPr>
              <a:t>Services </a:t>
            </a:r>
            <a:r>
              <a:rPr lang="fr-FR" sz="2000" dirty="0">
                <a:solidFill>
                  <a:schemeClr val="bg1">
                    <a:lumMod val="65000"/>
                  </a:schemeClr>
                </a:solidFill>
              </a:rPr>
              <a:t/>
            </a:r>
            <a:br>
              <a:rPr lang="fr-FR" sz="2000" dirty="0">
                <a:solidFill>
                  <a:schemeClr val="bg1">
                    <a:lumMod val="65000"/>
                  </a:schemeClr>
                </a:solidFill>
              </a:rPr>
            </a:br>
            <a:r>
              <a:rPr lang="fr-FR" sz="2000" dirty="0" smtClean="0">
                <a:solidFill>
                  <a:schemeClr val="bg1">
                    <a:lumMod val="65000"/>
                  </a:schemeClr>
                </a:solidFill>
              </a:rPr>
              <a:t>4. Microsoft </a:t>
            </a:r>
            <a:r>
              <a:rPr lang="fr-FR" sz="2000" dirty="0">
                <a:solidFill>
                  <a:schemeClr val="bg1">
                    <a:lumMod val="65000"/>
                  </a:schemeClr>
                </a:solidFill>
              </a:rPr>
              <a:t>Tools</a:t>
            </a:r>
            <a:br>
              <a:rPr lang="fr-FR" sz="2000" dirty="0">
                <a:solidFill>
                  <a:schemeClr val="bg1">
                    <a:lumMod val="65000"/>
                  </a:schemeClr>
                </a:solidFill>
              </a:rPr>
            </a:br>
            <a:r>
              <a:rPr lang="fr-FR" sz="2000" dirty="0" smtClean="0">
                <a:solidFill>
                  <a:schemeClr val="bg1">
                    <a:lumMod val="65000"/>
                  </a:schemeClr>
                </a:solidFill>
              </a:rPr>
              <a:t>5. Git </a:t>
            </a:r>
            <a:r>
              <a:rPr lang="fr-FR" sz="2000" dirty="0">
                <a:solidFill>
                  <a:schemeClr val="bg1">
                    <a:lumMod val="65000"/>
                  </a:schemeClr>
                </a:solidFill>
              </a:rPr>
              <a:t>and </a:t>
            </a:r>
            <a:r>
              <a:rPr lang="fr-FR" sz="2000" dirty="0" err="1">
                <a:solidFill>
                  <a:schemeClr val="bg1">
                    <a:lumMod val="65000"/>
                  </a:schemeClr>
                </a:solidFill>
              </a:rPr>
              <a:t>GitHub</a:t>
            </a:r>
            <a:r>
              <a:rPr lang="fr-FR" sz="2000" dirty="0">
                <a:solidFill>
                  <a:schemeClr val="bg1">
                    <a:lumMod val="65000"/>
                  </a:schemeClr>
                </a:solidFill>
              </a:rPr>
              <a:t/>
            </a:r>
            <a:br>
              <a:rPr lang="fr-FR" sz="2000" dirty="0">
                <a:solidFill>
                  <a:schemeClr val="bg1">
                    <a:lumMod val="65000"/>
                  </a:schemeClr>
                </a:solidFill>
              </a:rPr>
            </a:br>
            <a:r>
              <a:rPr lang="fr-FR" sz="2000" dirty="0" smtClean="0">
                <a:solidFill>
                  <a:schemeClr val="bg1">
                    <a:lumMod val="65000"/>
                  </a:schemeClr>
                </a:solidFill>
              </a:rPr>
              <a:t>6. </a:t>
            </a:r>
            <a:r>
              <a:rPr lang="fr-FR" sz="2000" dirty="0" err="1" smtClean="0">
                <a:solidFill>
                  <a:schemeClr val="bg1">
                    <a:lumMod val="65000"/>
                  </a:schemeClr>
                </a:solidFill>
              </a:rPr>
              <a:t>Benefits</a:t>
            </a:r>
            <a:r>
              <a:rPr lang="fr-FR" sz="2000" dirty="0" smtClean="0">
                <a:solidFill>
                  <a:schemeClr val="bg1">
                    <a:lumMod val="65000"/>
                  </a:schemeClr>
                </a:solidFill>
              </a:rPr>
              <a:t> </a:t>
            </a:r>
            <a:r>
              <a:rPr lang="fr-FR" sz="2000" dirty="0">
                <a:solidFill>
                  <a:schemeClr val="bg1">
                    <a:lumMod val="65000"/>
                  </a:schemeClr>
                </a:solidFill>
              </a:rPr>
              <a:t>of ICT Tools</a:t>
            </a:r>
            <a:br>
              <a:rPr lang="fr-FR" sz="2000" dirty="0">
                <a:solidFill>
                  <a:schemeClr val="bg1">
                    <a:lumMod val="65000"/>
                  </a:schemeClr>
                </a:solidFill>
              </a:rPr>
            </a:br>
            <a:r>
              <a:rPr lang="fr-FR" sz="2000" dirty="0" smtClean="0">
                <a:solidFill>
                  <a:schemeClr val="bg1">
                    <a:lumMod val="65000"/>
                  </a:schemeClr>
                </a:solidFill>
              </a:rPr>
              <a:t>7. Conclusion</a:t>
            </a:r>
            <a:r>
              <a:rPr lang="fr-FR" sz="2000" dirty="0">
                <a:solidFill>
                  <a:schemeClr val="bg1">
                    <a:lumMod val="65000"/>
                  </a:schemeClr>
                </a:solidFill>
              </a:rPr>
              <a:t/>
            </a:r>
            <a:br>
              <a:rPr lang="fr-FR" sz="2000" dirty="0">
                <a:solidFill>
                  <a:schemeClr val="bg1">
                    <a:lumMod val="65000"/>
                  </a:schemeClr>
                </a:solidFill>
              </a:rPr>
            </a:br>
            <a:endParaRPr lang="fr-FR" sz="2000" dirty="0">
              <a:solidFill>
                <a:schemeClr val="bg1">
                  <a:lumMod val="65000"/>
                </a:schemeClr>
              </a:solidFill>
            </a:endParaRPr>
          </a:p>
        </p:txBody>
      </p:sp>
    </p:spTree>
    <p:extLst>
      <p:ext uri="{BB962C8B-B14F-4D97-AF65-F5344CB8AC3E}">
        <p14:creationId xmlns:p14="http://schemas.microsoft.com/office/powerpoint/2010/main" val="14027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25"/>
                                        </p:tgtEl>
                                        <p:attrNameLst>
                                          <p:attrName>style.visibility</p:attrName>
                                        </p:attrNameLst>
                                      </p:cBhvr>
                                      <p:to>
                                        <p:strVal val="visible"/>
                                      </p:to>
                                    </p:set>
                                    <p:animEffect transition="in" filter="barn(inVertical)">
                                      <p:cBhvr>
                                        <p:cTn id="7" dur="500"/>
                                        <p:tgtEl>
                                          <p:spTgt spid="1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chemeClr val="tx2"/>
                </a:solidFill>
              </a:rPr>
              <a:t>Google</a:t>
            </a:r>
            <a:r>
              <a:rPr lang="fr-FR" dirty="0" smtClean="0"/>
              <a:t> Services</a:t>
            </a:r>
            <a:endParaRPr lang="fr-FR" dirty="0"/>
          </a:p>
        </p:txBody>
      </p:sp>
      <p:sp>
        <p:nvSpPr>
          <p:cNvPr id="3" name="Titre 2"/>
          <p:cNvSpPr>
            <a:spLocks noGrp="1"/>
          </p:cNvSpPr>
          <p:nvPr>
            <p:ph type="title" idx="2"/>
          </p:nvPr>
        </p:nvSpPr>
        <p:spPr>
          <a:xfrm>
            <a:off x="720000" y="1467425"/>
            <a:ext cx="2305500" cy="527700"/>
          </a:xfrm>
        </p:spPr>
        <p:txBody>
          <a:bodyPr/>
          <a:lstStyle/>
          <a:p>
            <a:r>
              <a:rPr lang="fr-FR" dirty="0" smtClean="0"/>
              <a:t>Google </a:t>
            </a:r>
            <a:r>
              <a:rPr lang="fr-FR" dirty="0" err="1" smtClean="0"/>
              <a:t>search</a:t>
            </a:r>
            <a:endParaRPr lang="fr-FR" dirty="0"/>
          </a:p>
        </p:txBody>
      </p:sp>
      <p:sp>
        <p:nvSpPr>
          <p:cNvPr id="4" name="Sous-titre 3"/>
          <p:cNvSpPr>
            <a:spLocks noGrp="1"/>
          </p:cNvSpPr>
          <p:nvPr>
            <p:ph type="subTitle" idx="1"/>
          </p:nvPr>
        </p:nvSpPr>
        <p:spPr>
          <a:xfrm>
            <a:off x="720000" y="1995125"/>
            <a:ext cx="2305500" cy="962247"/>
          </a:xfrm>
        </p:spPr>
        <p:txBody>
          <a:bodyPr/>
          <a:lstStyle/>
          <a:p>
            <a:pPr algn="l"/>
            <a:r>
              <a:rPr lang="en-US" dirty="0">
                <a:latin typeface="Agency FB" panose="020B0503020202020204" pitchFamily="34" charset="0"/>
              </a:rPr>
              <a:t>- The world's most popular </a:t>
            </a:r>
            <a:r>
              <a:rPr lang="en-US" dirty="0" smtClean="0">
                <a:latin typeface="Agency FB" panose="020B0503020202020204" pitchFamily="34" charset="0"/>
              </a:rPr>
              <a:t>search engine</a:t>
            </a:r>
            <a:r>
              <a:rPr lang="en-US" dirty="0">
                <a:latin typeface="Agency FB" panose="020B0503020202020204" pitchFamily="34" charset="0"/>
              </a:rPr>
              <a:t>, providing users with quick and relevant search results.</a:t>
            </a:r>
            <a:endParaRPr lang="fr-FR" dirty="0">
              <a:latin typeface="Agency FB" panose="020B0503020202020204" pitchFamily="34" charset="0"/>
            </a:endParaRPr>
          </a:p>
        </p:txBody>
      </p:sp>
      <p:sp>
        <p:nvSpPr>
          <p:cNvPr id="5" name="Titre 4"/>
          <p:cNvSpPr>
            <a:spLocks noGrp="1"/>
          </p:cNvSpPr>
          <p:nvPr>
            <p:ph type="title" idx="3"/>
          </p:nvPr>
        </p:nvSpPr>
        <p:spPr>
          <a:xfrm>
            <a:off x="3419269" y="1467425"/>
            <a:ext cx="2305500" cy="527700"/>
          </a:xfrm>
        </p:spPr>
        <p:txBody>
          <a:bodyPr/>
          <a:lstStyle/>
          <a:p>
            <a:pPr lvl="0"/>
            <a:r>
              <a:rPr lang="en-US" b="1" dirty="0" smtClean="0"/>
              <a:t>Gmail</a:t>
            </a:r>
            <a:endParaRPr lang="fr-FR" dirty="0"/>
          </a:p>
        </p:txBody>
      </p:sp>
      <p:sp>
        <p:nvSpPr>
          <p:cNvPr id="6" name="Sous-titre 5"/>
          <p:cNvSpPr>
            <a:spLocks noGrp="1"/>
          </p:cNvSpPr>
          <p:nvPr>
            <p:ph type="subTitle" idx="4"/>
          </p:nvPr>
        </p:nvSpPr>
        <p:spPr>
          <a:xfrm>
            <a:off x="3419250" y="1995124"/>
            <a:ext cx="2305500" cy="962247"/>
          </a:xfrm>
        </p:spPr>
        <p:txBody>
          <a:bodyPr/>
          <a:lstStyle/>
          <a:p>
            <a:r>
              <a:rPr lang="en-US" dirty="0">
                <a:latin typeface="Agency FB" panose="020B0503020202020204" pitchFamily="34" charset="0"/>
              </a:rPr>
              <a:t> - A widely used email service with a user-friendly </a:t>
            </a:r>
            <a:r>
              <a:rPr lang="en-US" dirty="0" smtClean="0">
                <a:latin typeface="Agency FB" panose="020B0503020202020204" pitchFamily="34" charset="0"/>
              </a:rPr>
              <a:t>interface, </a:t>
            </a:r>
            <a:r>
              <a:rPr lang="en-US" dirty="0">
                <a:latin typeface="Agency FB" panose="020B0503020202020204" pitchFamily="34" charset="0"/>
              </a:rPr>
              <a:t>and seamless integration with other Google services.</a:t>
            </a:r>
            <a:endParaRPr lang="fr-FR" dirty="0">
              <a:latin typeface="Agency FB" panose="020B0503020202020204" pitchFamily="34" charset="0"/>
            </a:endParaRPr>
          </a:p>
          <a:p>
            <a:endParaRPr lang="fr-FR" dirty="0">
              <a:latin typeface="Agency FB" panose="020B0503020202020204" pitchFamily="34" charset="0"/>
            </a:endParaRPr>
          </a:p>
        </p:txBody>
      </p:sp>
      <p:sp>
        <p:nvSpPr>
          <p:cNvPr id="7" name="Titre 6"/>
          <p:cNvSpPr>
            <a:spLocks noGrp="1"/>
          </p:cNvSpPr>
          <p:nvPr>
            <p:ph type="title" idx="5"/>
          </p:nvPr>
        </p:nvSpPr>
        <p:spPr>
          <a:xfrm>
            <a:off x="719993" y="3141348"/>
            <a:ext cx="2305500" cy="527700"/>
          </a:xfrm>
        </p:spPr>
        <p:txBody>
          <a:bodyPr/>
          <a:lstStyle/>
          <a:p>
            <a:r>
              <a:rPr lang="fr-FR" dirty="0" smtClean="0"/>
              <a:t>Google </a:t>
            </a:r>
            <a:r>
              <a:rPr lang="fr-FR" dirty="0" err="1" smtClean="0"/>
              <a:t>Maps</a:t>
            </a:r>
            <a:endParaRPr lang="fr-FR" dirty="0"/>
          </a:p>
        </p:txBody>
      </p:sp>
      <p:sp>
        <p:nvSpPr>
          <p:cNvPr id="8" name="Sous-titre 7"/>
          <p:cNvSpPr>
            <a:spLocks noGrp="1"/>
          </p:cNvSpPr>
          <p:nvPr>
            <p:ph type="subTitle" idx="6"/>
          </p:nvPr>
        </p:nvSpPr>
        <p:spPr>
          <a:xfrm>
            <a:off x="719993" y="3669047"/>
            <a:ext cx="2305500" cy="977903"/>
          </a:xfrm>
        </p:spPr>
        <p:txBody>
          <a:bodyPr/>
          <a:lstStyle/>
          <a:p>
            <a:r>
              <a:rPr lang="en-US" dirty="0">
                <a:latin typeface="Agency FB" panose="020B0503020202020204" pitchFamily="34" charset="0"/>
              </a:rPr>
              <a:t>- A mapping service that provides directions, traffic conditions, and local business information</a:t>
            </a:r>
            <a:endParaRPr lang="fr-FR" dirty="0">
              <a:latin typeface="Agency FB" panose="020B0503020202020204" pitchFamily="34" charset="0"/>
            </a:endParaRPr>
          </a:p>
        </p:txBody>
      </p:sp>
      <p:sp>
        <p:nvSpPr>
          <p:cNvPr id="9" name="Titre 8"/>
          <p:cNvSpPr>
            <a:spLocks noGrp="1"/>
          </p:cNvSpPr>
          <p:nvPr>
            <p:ph type="title" idx="7"/>
          </p:nvPr>
        </p:nvSpPr>
        <p:spPr>
          <a:xfrm>
            <a:off x="3419250" y="3141348"/>
            <a:ext cx="2305500" cy="527700"/>
          </a:xfrm>
        </p:spPr>
        <p:txBody>
          <a:bodyPr/>
          <a:lstStyle/>
          <a:p>
            <a:r>
              <a:rPr lang="fr-FR" dirty="0" smtClean="0"/>
              <a:t>Google Photos</a:t>
            </a:r>
            <a:endParaRPr lang="fr-FR" dirty="0"/>
          </a:p>
        </p:txBody>
      </p:sp>
      <p:sp>
        <p:nvSpPr>
          <p:cNvPr id="10" name="Sous-titre 9"/>
          <p:cNvSpPr>
            <a:spLocks noGrp="1"/>
          </p:cNvSpPr>
          <p:nvPr>
            <p:ph type="subTitle" idx="8"/>
          </p:nvPr>
        </p:nvSpPr>
        <p:spPr>
          <a:xfrm>
            <a:off x="3419250" y="3669048"/>
            <a:ext cx="2305500" cy="977902"/>
          </a:xfrm>
        </p:spPr>
        <p:txBody>
          <a:bodyPr/>
          <a:lstStyle/>
          <a:p>
            <a:r>
              <a:rPr lang="en-US" dirty="0">
                <a:latin typeface="Agency FB" panose="020B0503020202020204" pitchFamily="34" charset="0"/>
              </a:rPr>
              <a:t>- A cloud-based service for storing and sharing photos and videos. It includes features like automatic </a:t>
            </a:r>
            <a:r>
              <a:rPr lang="en-US" dirty="0" smtClean="0">
                <a:latin typeface="Agency FB" panose="020B0503020202020204" pitchFamily="34" charset="0"/>
              </a:rPr>
              <a:t>backup.</a:t>
            </a:r>
            <a:endParaRPr lang="fr-FR" dirty="0">
              <a:latin typeface="Agency FB" panose="020B0503020202020204" pitchFamily="34" charset="0"/>
            </a:endParaRPr>
          </a:p>
        </p:txBody>
      </p:sp>
      <p:sp>
        <p:nvSpPr>
          <p:cNvPr id="11" name="Titre 10"/>
          <p:cNvSpPr>
            <a:spLocks noGrp="1"/>
          </p:cNvSpPr>
          <p:nvPr>
            <p:ph type="title" idx="9"/>
          </p:nvPr>
        </p:nvSpPr>
        <p:spPr>
          <a:xfrm>
            <a:off x="6118500" y="1467424"/>
            <a:ext cx="2305500" cy="527700"/>
          </a:xfrm>
        </p:spPr>
        <p:txBody>
          <a:bodyPr/>
          <a:lstStyle/>
          <a:p>
            <a:r>
              <a:rPr lang="fr-FR" dirty="0" smtClean="0"/>
              <a:t>Google </a:t>
            </a:r>
            <a:r>
              <a:rPr lang="fr-FR" dirty="0" err="1" smtClean="0"/>
              <a:t>calendar</a:t>
            </a:r>
            <a:endParaRPr lang="fr-FR" dirty="0"/>
          </a:p>
        </p:txBody>
      </p:sp>
      <p:sp>
        <p:nvSpPr>
          <p:cNvPr id="12" name="Sous-titre 11"/>
          <p:cNvSpPr>
            <a:spLocks noGrp="1"/>
          </p:cNvSpPr>
          <p:nvPr>
            <p:ph type="subTitle" idx="13"/>
          </p:nvPr>
        </p:nvSpPr>
        <p:spPr>
          <a:xfrm>
            <a:off x="6118500" y="1995123"/>
            <a:ext cx="2305500" cy="962247"/>
          </a:xfrm>
        </p:spPr>
        <p:txBody>
          <a:bodyPr/>
          <a:lstStyle/>
          <a:p>
            <a:r>
              <a:rPr lang="en-US" dirty="0">
                <a:latin typeface="Agency FB" panose="020B0503020202020204" pitchFamily="34" charset="0"/>
              </a:rPr>
              <a:t>- A web-based calendar application that helps users organize their schedules, events, and appointments. </a:t>
            </a:r>
            <a:endParaRPr lang="fr-FR" dirty="0">
              <a:latin typeface="Agency FB" panose="020B0503020202020204" pitchFamily="34" charset="0"/>
            </a:endParaRPr>
          </a:p>
        </p:txBody>
      </p:sp>
      <p:sp>
        <p:nvSpPr>
          <p:cNvPr id="13" name="Titre 12"/>
          <p:cNvSpPr>
            <a:spLocks noGrp="1"/>
          </p:cNvSpPr>
          <p:nvPr>
            <p:ph type="title" idx="14"/>
          </p:nvPr>
        </p:nvSpPr>
        <p:spPr>
          <a:xfrm>
            <a:off x="6118500" y="3135109"/>
            <a:ext cx="2305500" cy="527700"/>
          </a:xfrm>
        </p:spPr>
        <p:txBody>
          <a:bodyPr/>
          <a:lstStyle/>
          <a:p>
            <a:r>
              <a:rPr lang="fr-FR" dirty="0" err="1" smtClean="0"/>
              <a:t>Youtube</a:t>
            </a:r>
            <a:endParaRPr lang="fr-FR" dirty="0"/>
          </a:p>
        </p:txBody>
      </p:sp>
      <p:sp>
        <p:nvSpPr>
          <p:cNvPr id="14" name="Sous-titre 13"/>
          <p:cNvSpPr>
            <a:spLocks noGrp="1"/>
          </p:cNvSpPr>
          <p:nvPr>
            <p:ph type="subTitle" idx="15"/>
          </p:nvPr>
        </p:nvSpPr>
        <p:spPr>
          <a:xfrm>
            <a:off x="6118550" y="3662808"/>
            <a:ext cx="2305500" cy="984142"/>
          </a:xfrm>
        </p:spPr>
        <p:txBody>
          <a:bodyPr/>
          <a:lstStyle/>
          <a:p>
            <a:r>
              <a:rPr lang="en-US" dirty="0">
                <a:latin typeface="Agency FB" panose="020B0503020202020204" pitchFamily="34" charset="0"/>
              </a:rPr>
              <a:t>- A video-sharing platform where users can upload, share, and view videos. It covers a wide range of </a:t>
            </a:r>
            <a:r>
              <a:rPr lang="en-US" dirty="0" smtClean="0">
                <a:latin typeface="Agency FB" panose="020B0503020202020204" pitchFamily="34" charset="0"/>
              </a:rPr>
              <a:t>content.</a:t>
            </a:r>
            <a:endParaRPr lang="fr-FR" dirty="0">
              <a:latin typeface="Agency FB" panose="020B0503020202020204" pitchFamily="34" charset="0"/>
            </a:endParaRPr>
          </a:p>
          <a:p>
            <a:endParaRPr lang="fr-FR" dirty="0"/>
          </a:p>
        </p:txBody>
      </p:sp>
    </p:spTree>
    <p:extLst>
      <p:ext uri="{BB962C8B-B14F-4D97-AF65-F5344CB8AC3E}">
        <p14:creationId xmlns:p14="http://schemas.microsoft.com/office/powerpoint/2010/main" val="122451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anim calcmode="lin" valueType="num">
                                      <p:cBhvr>
                                        <p:cTn id="8"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down)">
                                      <p:cBhvr>
                                        <p:cTn id="14" dur="580">
                                          <p:stCondLst>
                                            <p:cond delay="0"/>
                                          </p:stCondLst>
                                        </p:cTn>
                                        <p:tgtEl>
                                          <p:spTgt spid="6">
                                            <p:txEl>
                                              <p:pRg st="0" end="0"/>
                                            </p:txEl>
                                          </p:spTgt>
                                        </p:tgtEl>
                                      </p:cBhvr>
                                    </p:animEffect>
                                    <p:anim calcmode="lin" valueType="num">
                                      <p:cBhvr>
                                        <p:cTn id="15"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xEl>
                                              <p:pRg st="0" end="0"/>
                                            </p:txEl>
                                          </p:spTgt>
                                        </p:tgtEl>
                                      </p:cBhvr>
                                      <p:to x="100000" y="60000"/>
                                    </p:animScale>
                                    <p:animScale>
                                      <p:cBhvr>
                                        <p:cTn id="21" dur="166" decel="50000">
                                          <p:stCondLst>
                                            <p:cond delay="676"/>
                                          </p:stCondLst>
                                        </p:cTn>
                                        <p:tgtEl>
                                          <p:spTgt spid="6">
                                            <p:txEl>
                                              <p:pRg st="0" end="0"/>
                                            </p:txEl>
                                          </p:spTgt>
                                        </p:tgtEl>
                                      </p:cBhvr>
                                      <p:to x="100000" y="100000"/>
                                    </p:animScale>
                                    <p:animScale>
                                      <p:cBhvr>
                                        <p:cTn id="22" dur="26">
                                          <p:stCondLst>
                                            <p:cond delay="1312"/>
                                          </p:stCondLst>
                                        </p:cTn>
                                        <p:tgtEl>
                                          <p:spTgt spid="6">
                                            <p:txEl>
                                              <p:pRg st="0" end="0"/>
                                            </p:txEl>
                                          </p:spTgt>
                                        </p:tgtEl>
                                      </p:cBhvr>
                                      <p:to x="100000" y="80000"/>
                                    </p:animScale>
                                    <p:animScale>
                                      <p:cBhvr>
                                        <p:cTn id="23" dur="166" decel="50000">
                                          <p:stCondLst>
                                            <p:cond delay="1338"/>
                                          </p:stCondLst>
                                        </p:cTn>
                                        <p:tgtEl>
                                          <p:spTgt spid="6">
                                            <p:txEl>
                                              <p:pRg st="0" end="0"/>
                                            </p:txEl>
                                          </p:spTgt>
                                        </p:tgtEl>
                                      </p:cBhvr>
                                      <p:to x="100000" y="100000"/>
                                    </p:animScale>
                                    <p:animScale>
                                      <p:cBhvr>
                                        <p:cTn id="24" dur="26">
                                          <p:stCondLst>
                                            <p:cond delay="1642"/>
                                          </p:stCondLst>
                                        </p:cTn>
                                        <p:tgtEl>
                                          <p:spTgt spid="6">
                                            <p:txEl>
                                              <p:pRg st="0" end="0"/>
                                            </p:txEl>
                                          </p:spTgt>
                                        </p:tgtEl>
                                      </p:cBhvr>
                                      <p:to x="100000" y="90000"/>
                                    </p:animScale>
                                    <p:animScale>
                                      <p:cBhvr>
                                        <p:cTn id="25" dur="166" decel="50000">
                                          <p:stCondLst>
                                            <p:cond delay="1668"/>
                                          </p:stCondLst>
                                        </p:cTn>
                                        <p:tgtEl>
                                          <p:spTgt spid="6">
                                            <p:txEl>
                                              <p:pRg st="0" end="0"/>
                                            </p:txEl>
                                          </p:spTgt>
                                        </p:tgtEl>
                                      </p:cBhvr>
                                      <p:to x="100000" y="100000"/>
                                    </p:animScale>
                                    <p:animScale>
                                      <p:cBhvr>
                                        <p:cTn id="26" dur="26">
                                          <p:stCondLst>
                                            <p:cond delay="1808"/>
                                          </p:stCondLst>
                                        </p:cTn>
                                        <p:tgtEl>
                                          <p:spTgt spid="6">
                                            <p:txEl>
                                              <p:pRg st="0" end="0"/>
                                            </p:txEl>
                                          </p:spTgt>
                                        </p:tgtEl>
                                      </p:cBhvr>
                                      <p:to x="100000" y="95000"/>
                                    </p:animScale>
                                    <p:animScale>
                                      <p:cBhvr>
                                        <p:cTn id="27" dur="166" decel="50000">
                                          <p:stCondLst>
                                            <p:cond delay="1834"/>
                                          </p:stCondLst>
                                        </p:cTn>
                                        <p:tgtEl>
                                          <p:spTgt spid="6">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2000"/>
                                        <p:tgtEl>
                                          <p:spTgt spid="12">
                                            <p:txEl>
                                              <p:pRg st="0" end="0"/>
                                            </p:txEl>
                                          </p:spTgt>
                                        </p:tgtEl>
                                      </p:cBhvr>
                                    </p:animEffect>
                                    <p:anim calcmode="lin" valueType="num">
                                      <p:cBhvr>
                                        <p:cTn id="33" dur="2000" fill="hold"/>
                                        <p:tgtEl>
                                          <p:spTgt spid="12">
                                            <p:txEl>
                                              <p:pRg st="0" end="0"/>
                                            </p:txEl>
                                          </p:spTgt>
                                        </p:tgtEl>
                                        <p:attrNameLst>
                                          <p:attrName>ppt_w</p:attrName>
                                        </p:attrNameLst>
                                      </p:cBhvr>
                                      <p:tavLst>
                                        <p:tav tm="0" fmla="#ppt_w*sin(2.5*pi*$)">
                                          <p:val>
                                            <p:fltVal val="0"/>
                                          </p:val>
                                        </p:tav>
                                        <p:tav tm="100000">
                                          <p:val>
                                            <p:fltVal val="1"/>
                                          </p:val>
                                        </p:tav>
                                      </p:tavLst>
                                    </p:anim>
                                    <p:anim calcmode="lin" valueType="num">
                                      <p:cBhvr>
                                        <p:cTn id="34" dur="2000" fill="hold"/>
                                        <p:tgtEl>
                                          <p:spTgt spid="1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32" presetClass="emph" presetSubtype="0" fill="hold" nodeType="clickEffect">
                                  <p:stCondLst>
                                    <p:cond delay="0"/>
                                  </p:stCondLst>
                                  <p:childTnLst>
                                    <p:animRot by="120000">
                                      <p:cBhvr>
                                        <p:cTn id="38" dur="100" fill="hold">
                                          <p:stCondLst>
                                            <p:cond delay="0"/>
                                          </p:stCondLst>
                                        </p:cTn>
                                        <p:tgtEl>
                                          <p:spTgt spid="8">
                                            <p:txEl>
                                              <p:pRg st="0" end="0"/>
                                            </p:txEl>
                                          </p:spTgt>
                                        </p:tgtEl>
                                        <p:attrNameLst>
                                          <p:attrName>r</p:attrName>
                                        </p:attrNameLst>
                                      </p:cBhvr>
                                    </p:animRot>
                                    <p:animRot by="-240000">
                                      <p:cBhvr>
                                        <p:cTn id="39" dur="200" fill="hold">
                                          <p:stCondLst>
                                            <p:cond delay="200"/>
                                          </p:stCondLst>
                                        </p:cTn>
                                        <p:tgtEl>
                                          <p:spTgt spid="8">
                                            <p:txEl>
                                              <p:pRg st="0" end="0"/>
                                            </p:txEl>
                                          </p:spTgt>
                                        </p:tgtEl>
                                        <p:attrNameLst>
                                          <p:attrName>r</p:attrName>
                                        </p:attrNameLst>
                                      </p:cBhvr>
                                    </p:animRot>
                                    <p:animRot by="240000">
                                      <p:cBhvr>
                                        <p:cTn id="40" dur="200" fill="hold">
                                          <p:stCondLst>
                                            <p:cond delay="400"/>
                                          </p:stCondLst>
                                        </p:cTn>
                                        <p:tgtEl>
                                          <p:spTgt spid="8">
                                            <p:txEl>
                                              <p:pRg st="0" end="0"/>
                                            </p:txEl>
                                          </p:spTgt>
                                        </p:tgtEl>
                                        <p:attrNameLst>
                                          <p:attrName>r</p:attrName>
                                        </p:attrNameLst>
                                      </p:cBhvr>
                                    </p:animRot>
                                    <p:animRot by="-240000">
                                      <p:cBhvr>
                                        <p:cTn id="41" dur="200" fill="hold">
                                          <p:stCondLst>
                                            <p:cond delay="600"/>
                                          </p:stCondLst>
                                        </p:cTn>
                                        <p:tgtEl>
                                          <p:spTgt spid="8">
                                            <p:txEl>
                                              <p:pRg st="0" end="0"/>
                                            </p:txEl>
                                          </p:spTgt>
                                        </p:tgtEl>
                                        <p:attrNameLst>
                                          <p:attrName>r</p:attrName>
                                        </p:attrNameLst>
                                      </p:cBhvr>
                                    </p:animRot>
                                    <p:animRot by="120000">
                                      <p:cBhvr>
                                        <p:cTn id="42" dur="200" fill="hold">
                                          <p:stCondLst>
                                            <p:cond delay="800"/>
                                          </p:stCondLst>
                                        </p:cTn>
                                        <p:tgtEl>
                                          <p:spTgt spid="8">
                                            <p:txEl>
                                              <p:pRg st="0" end="0"/>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animEffect transition="in" filter="fade">
                                      <p:cBhvr>
                                        <p:cTn id="47" dur="500"/>
                                        <p:tgtEl>
                                          <p:spTgt spid="1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4" presetClass="emph" presetSubtype="0" fill="hold" nodeType="clickEffect">
                                  <p:stCondLst>
                                    <p:cond delay="0"/>
                                  </p:stCondLst>
                                  <p:iterate type="lt">
                                    <p:tmPct val="10000"/>
                                  </p:iterate>
                                  <p:childTnLst>
                                    <p:animMotion origin="layout" path="M 0.0 0.0 L 0.0 -0.07213" pathEditMode="relative" ptsTypes="">
                                      <p:cBhvr>
                                        <p:cTn id="51" dur="250" accel="50000" decel="50000" autoRev="1" fill="hold">
                                          <p:stCondLst>
                                            <p:cond delay="0"/>
                                          </p:stCondLst>
                                        </p:cTn>
                                        <p:tgtEl>
                                          <p:spTgt spid="14">
                                            <p:txEl>
                                              <p:pRg st="0" end="0"/>
                                            </p:txEl>
                                          </p:spTgt>
                                        </p:tgtEl>
                                        <p:attrNameLst>
                                          <p:attrName>ppt_x</p:attrName>
                                          <p:attrName>ppt_y</p:attrName>
                                        </p:attrNameLst>
                                      </p:cBhvr>
                                    </p:animMotion>
                                    <p:animRot by="1500000">
                                      <p:cBhvr>
                                        <p:cTn id="52" dur="125" fill="hold">
                                          <p:stCondLst>
                                            <p:cond delay="0"/>
                                          </p:stCondLst>
                                        </p:cTn>
                                        <p:tgtEl>
                                          <p:spTgt spid="14">
                                            <p:txEl>
                                              <p:pRg st="0" end="0"/>
                                            </p:txEl>
                                          </p:spTgt>
                                        </p:tgtEl>
                                        <p:attrNameLst>
                                          <p:attrName>r</p:attrName>
                                        </p:attrNameLst>
                                      </p:cBhvr>
                                    </p:animRot>
                                    <p:animRot by="-1500000">
                                      <p:cBhvr>
                                        <p:cTn id="53" dur="125" fill="hold">
                                          <p:stCondLst>
                                            <p:cond delay="125"/>
                                          </p:stCondLst>
                                        </p:cTn>
                                        <p:tgtEl>
                                          <p:spTgt spid="14">
                                            <p:txEl>
                                              <p:pRg st="0" end="0"/>
                                            </p:txEl>
                                          </p:spTgt>
                                        </p:tgtEl>
                                        <p:attrNameLst>
                                          <p:attrName>r</p:attrName>
                                        </p:attrNameLst>
                                      </p:cBhvr>
                                    </p:animRot>
                                    <p:animRot by="-1500000">
                                      <p:cBhvr>
                                        <p:cTn id="54" dur="125" fill="hold">
                                          <p:stCondLst>
                                            <p:cond delay="250"/>
                                          </p:stCondLst>
                                        </p:cTn>
                                        <p:tgtEl>
                                          <p:spTgt spid="14">
                                            <p:txEl>
                                              <p:pRg st="0" end="0"/>
                                            </p:txEl>
                                          </p:spTgt>
                                        </p:tgtEl>
                                        <p:attrNameLst>
                                          <p:attrName>r</p:attrName>
                                        </p:attrNameLst>
                                      </p:cBhvr>
                                    </p:animRot>
                                    <p:animRot by="1500000">
                                      <p:cBhvr>
                                        <p:cTn id="55" dur="125" fill="hold">
                                          <p:stCondLst>
                                            <p:cond delay="375"/>
                                          </p:stCondLst>
                                        </p:cTn>
                                        <p:tgtEl>
                                          <p:spTgt spid="1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723</Words>
  <Application>Microsoft Office PowerPoint</Application>
  <PresentationFormat>Affichage à l'écran (16:9)</PresentationFormat>
  <Paragraphs>102</Paragraphs>
  <Slides>20</Slides>
  <Notes>13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Anaheim</vt:lpstr>
      <vt:lpstr>Arial</vt:lpstr>
      <vt:lpstr>Arial Narrow</vt:lpstr>
      <vt:lpstr>Agency FB</vt:lpstr>
      <vt:lpstr>Amatic SC</vt:lpstr>
      <vt:lpstr>Zen Dots</vt:lpstr>
      <vt:lpstr> Computer Science Degree for College by Slidesgo</vt:lpstr>
      <vt:lpstr>Presentation On ICT and related technologies </vt:lpstr>
      <vt:lpstr>Présentation PowerPoint</vt:lpstr>
      <vt:lpstr>Table Of Contents</vt:lpstr>
      <vt:lpstr>1. Introduction to ICT 2. Information and Communication Technologies(definition) 3. Google Services  4. Microsoft Tools 5. Git and GitHub 6. Benefits of ICT Tools 7. Conclusion </vt:lpstr>
      <vt:lpstr>Introduction to ICT</vt:lpstr>
      <vt:lpstr>1. Introduction to ICT 2. Information and Communication Technologies(definition) 3. Google Services  4. Microsoft Tools 5. Git and GitHub 6. Benefits of ICT Tools 7. Conclusion </vt:lpstr>
      <vt:lpstr>Information and communication technologies(definition)</vt:lpstr>
      <vt:lpstr>1. Introduction to ICT 2. Information and Communication Technologies(definition) 3. Google Services  4. Microsoft Tools 5. Git and GitHub 6. Benefits of ICT Tools 7. Conclusion </vt:lpstr>
      <vt:lpstr>Google Services</vt:lpstr>
      <vt:lpstr>Google Services</vt:lpstr>
      <vt:lpstr>1. Introduction to ICT 2. Information and Communication Technologies(definition) 3. Google Services  4. Microsoft Tools 5. Git and GitHub 6. Benefits of ICT Tools 7. Conclusion </vt:lpstr>
      <vt:lpstr>WORD</vt:lpstr>
      <vt:lpstr>1. Introduction to ICT 2. Information and Communication Technologies(definition) 3. Google Services  4. Microsoft Tools 5. Git and GitHub 6. Benefits of ICT Tools 7. Conclusion </vt:lpstr>
      <vt:lpstr>Git and GitHub</vt:lpstr>
      <vt:lpstr>Présentation PowerPoint</vt:lpstr>
      <vt:lpstr>Présentation PowerPoint</vt:lpstr>
      <vt:lpstr>1. Introduction to ICT 2. Information and Communication Technologies(definition) 3. Google Services  4. Microsoft Tools 5. Git and GitHub 6. Benefits of ICT Tools 7. Conclusion </vt:lpstr>
      <vt:lpstr>Benefits of ICT Tools </vt:lpstr>
      <vt:lpstr>1. Introduction to ICT 2. Information and Communication Technologies(definition) 3. Google Services  4. Microsoft Tools 5. Git and GitHub 6. Benefits of ICT Tools 7. Conclusion </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ICT and related technologies TIC final project</dc:title>
  <dc:creator>Medzi-sm</dc:creator>
  <cp:lastModifiedBy>bmd-tech</cp:lastModifiedBy>
  <cp:revision>24</cp:revision>
  <dcterms:modified xsi:type="dcterms:W3CDTF">2024-01-06T05:22:42Z</dcterms:modified>
</cp:coreProperties>
</file>